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7" r:id="rId1"/>
  </p:sldMasterIdLst>
  <p:notesMasterIdLst>
    <p:notesMasterId r:id="rId33"/>
  </p:notesMasterIdLst>
  <p:sldIdLst>
    <p:sldId id="284" r:id="rId2"/>
    <p:sldId id="256" r:id="rId3"/>
    <p:sldId id="286" r:id="rId4"/>
    <p:sldId id="258" r:id="rId5"/>
    <p:sldId id="259" r:id="rId6"/>
    <p:sldId id="260" r:id="rId7"/>
    <p:sldId id="265" r:id="rId8"/>
    <p:sldId id="261" r:id="rId9"/>
    <p:sldId id="262" r:id="rId10"/>
    <p:sldId id="263" r:id="rId11"/>
    <p:sldId id="264" r:id="rId12"/>
    <p:sldId id="266" r:id="rId13"/>
    <p:sldId id="267" r:id="rId14"/>
    <p:sldId id="268" r:id="rId15"/>
    <p:sldId id="269" r:id="rId16"/>
    <p:sldId id="270" r:id="rId17"/>
    <p:sldId id="271" r:id="rId18"/>
    <p:sldId id="272" r:id="rId19"/>
    <p:sldId id="287" r:id="rId20"/>
    <p:sldId id="273" r:id="rId21"/>
    <p:sldId id="274" r:id="rId22"/>
    <p:sldId id="275" r:id="rId23"/>
    <p:sldId id="276" r:id="rId24"/>
    <p:sldId id="277" r:id="rId25"/>
    <p:sldId id="278" r:id="rId26"/>
    <p:sldId id="279" r:id="rId27"/>
    <p:sldId id="280" r:id="rId28"/>
    <p:sldId id="281" r:id="rId29"/>
    <p:sldId id="282" r:id="rId30"/>
    <p:sldId id="285" r:id="rId31"/>
    <p:sldId id="288"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cos aurelio gularte de castro" initials="magdc" lastIdx="1" clrIdx="0">
    <p:extLst>
      <p:ext uri="{19B8F6BF-5375-455C-9EA6-DF929625EA0E}">
        <p15:presenceInfo xmlns:p15="http://schemas.microsoft.com/office/powerpoint/2012/main" userId="67f50566e2aee3b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3D61"/>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CB43E1-0845-8945-916E-59E7EB2AEC0C}" v="83" dt="2020-12-21T13:06:59.0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1"/>
    <p:restoredTop sz="73856" autoAdjust="0"/>
  </p:normalViewPr>
  <p:slideViewPr>
    <p:cSldViewPr snapToGrid="0" snapToObjects="1">
      <p:cViewPr varScale="1">
        <p:scale>
          <a:sx n="76" d="100"/>
          <a:sy n="76" d="100"/>
        </p:scale>
        <p:origin x="1176" y="192"/>
      </p:cViewPr>
      <p:guideLst>
        <p:guide orient="horz" pos="2160"/>
        <p:guide pos="3840"/>
      </p:guideLst>
    </p:cSldViewPr>
  </p:slideViewPr>
  <p:notesTextViewPr>
    <p:cViewPr>
      <p:scale>
        <a:sx n="100" d="100"/>
        <a:sy n="100" d="100"/>
      </p:scale>
      <p:origin x="0" y="0"/>
    </p:cViewPr>
  </p:notesTextViewPr>
  <p:notesViewPr>
    <p:cSldViewPr snapToGrid="0" snapToObjects="1">
      <p:cViewPr>
        <p:scale>
          <a:sx n="85" d="100"/>
          <a:sy n="85" d="100"/>
        </p:scale>
        <p:origin x="-2632" y="13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commentAuthors" Target="commentAuthors.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os aurelio gularte de castro" userId="67f50566e2aee3b4" providerId="LiveId" clId="{77358877-88AC-DD4B-A0B5-B6F7288B7A7A}"/>
    <pc:docChg chg="undo custSel addSld delSld modSld modMainMaster modNotesMaster">
      <pc:chgData name="marcos aurelio gularte de castro" userId="67f50566e2aee3b4" providerId="LiveId" clId="{77358877-88AC-DD4B-A0B5-B6F7288B7A7A}" dt="2020-11-01T01:11:43.900" v="414" actId="18331"/>
      <pc:docMkLst>
        <pc:docMk/>
      </pc:docMkLst>
      <pc:sldChg chg="addSp delSp modSp mod modTransition chgLayout modNotes">
        <pc:chgData name="marcos aurelio gularte de castro" userId="67f50566e2aee3b4" providerId="LiveId" clId="{77358877-88AC-DD4B-A0B5-B6F7288B7A7A}" dt="2020-10-31T23:50:27.352" v="248"/>
        <pc:sldMkLst>
          <pc:docMk/>
          <pc:sldMk cId="4122397949" sldId="256"/>
        </pc:sldMkLst>
        <pc:spChg chg="mod ord">
          <ac:chgData name="marcos aurelio gularte de castro" userId="67f50566e2aee3b4" providerId="LiveId" clId="{77358877-88AC-DD4B-A0B5-B6F7288B7A7A}" dt="2020-10-31T22:00:40.232" v="18" actId="27636"/>
          <ac:spMkLst>
            <pc:docMk/>
            <pc:sldMk cId="4122397949" sldId="256"/>
            <ac:spMk id="2" creationId="{00000000-0000-0000-0000-000000000000}"/>
          </ac:spMkLst>
        </pc:spChg>
        <pc:spChg chg="mod ord">
          <ac:chgData name="marcos aurelio gularte de castro" userId="67f50566e2aee3b4" providerId="LiveId" clId="{77358877-88AC-DD4B-A0B5-B6F7288B7A7A}" dt="2020-10-31T22:00:37.052" v="15" actId="6264"/>
          <ac:spMkLst>
            <pc:docMk/>
            <pc:sldMk cId="4122397949" sldId="256"/>
            <ac:spMk id="3" creationId="{00000000-0000-0000-0000-000000000000}"/>
          </ac:spMkLst>
        </pc:spChg>
        <pc:spChg chg="del mod">
          <ac:chgData name="marcos aurelio gularte de castro" userId="67f50566e2aee3b4" providerId="LiveId" clId="{77358877-88AC-DD4B-A0B5-B6F7288B7A7A}" dt="2020-10-31T22:00:25.766" v="10" actId="478"/>
          <ac:spMkLst>
            <pc:docMk/>
            <pc:sldMk cId="4122397949" sldId="256"/>
            <ac:spMk id="5" creationId="{00000000-0000-0000-0000-000000000000}"/>
          </ac:spMkLst>
        </pc:spChg>
        <pc:spChg chg="add del mod">
          <ac:chgData name="marcos aurelio gularte de castro" userId="67f50566e2aee3b4" providerId="LiveId" clId="{77358877-88AC-DD4B-A0B5-B6F7288B7A7A}" dt="2020-10-31T22:00:36.645" v="13" actId="6264"/>
          <ac:spMkLst>
            <pc:docMk/>
            <pc:sldMk cId="4122397949" sldId="256"/>
            <ac:spMk id="7" creationId="{51170A3E-780A-A745-B652-D6A3082F4AB8}"/>
          </ac:spMkLst>
        </pc:spChg>
        <pc:spChg chg="add del mod">
          <ac:chgData name="marcos aurelio gularte de castro" userId="67f50566e2aee3b4" providerId="LiveId" clId="{77358877-88AC-DD4B-A0B5-B6F7288B7A7A}" dt="2020-10-31T22:00:36.645" v="13" actId="6264"/>
          <ac:spMkLst>
            <pc:docMk/>
            <pc:sldMk cId="4122397949" sldId="256"/>
            <ac:spMk id="8" creationId="{37DF8C61-3BF7-8F49-A59A-50AD035A6A16}"/>
          </ac:spMkLst>
        </pc:spChg>
        <pc:spChg chg="add del mod">
          <ac:chgData name="marcos aurelio gularte de castro" userId="67f50566e2aee3b4" providerId="LiveId" clId="{77358877-88AC-DD4B-A0B5-B6F7288B7A7A}" dt="2020-10-31T22:00:37.052" v="15" actId="6264"/>
          <ac:spMkLst>
            <pc:docMk/>
            <pc:sldMk cId="4122397949" sldId="256"/>
            <ac:spMk id="10" creationId="{DD4674CD-9863-F446-A50C-8254016D6FE7}"/>
          </ac:spMkLst>
        </pc:spChg>
        <pc:spChg chg="add del mod">
          <ac:chgData name="marcos aurelio gularte de castro" userId="67f50566e2aee3b4" providerId="LiveId" clId="{77358877-88AC-DD4B-A0B5-B6F7288B7A7A}" dt="2020-10-31T22:00:37.052" v="15" actId="6264"/>
          <ac:spMkLst>
            <pc:docMk/>
            <pc:sldMk cId="4122397949" sldId="256"/>
            <ac:spMk id="11" creationId="{5F90F478-FB11-2746-83B6-6B1E27051166}"/>
          </ac:spMkLst>
        </pc:spChg>
        <pc:picChg chg="del mod">
          <ac:chgData name="marcos aurelio gularte de castro" userId="67f50566e2aee3b4" providerId="LiveId" clId="{77358877-88AC-DD4B-A0B5-B6F7288B7A7A}" dt="2020-10-31T22:00:23.432" v="8" actId="478"/>
          <ac:picMkLst>
            <pc:docMk/>
            <pc:sldMk cId="4122397949" sldId="256"/>
            <ac:picMk id="4" creationId="{00000000-0000-0000-0000-000000000000}"/>
          </ac:picMkLst>
        </pc:picChg>
        <pc:picChg chg="del mod">
          <ac:chgData name="marcos aurelio gularte de castro" userId="67f50566e2aee3b4" providerId="LiveId" clId="{77358877-88AC-DD4B-A0B5-B6F7288B7A7A}" dt="2020-10-31T22:00:18.324" v="6" actId="478"/>
          <ac:picMkLst>
            <pc:docMk/>
            <pc:sldMk cId="4122397949" sldId="256"/>
            <ac:picMk id="6" creationId="{00000000-0000-0000-0000-000000000000}"/>
          </ac:picMkLst>
        </pc:picChg>
        <pc:picChg chg="del mod">
          <ac:chgData name="marcos aurelio gularte de castro" userId="67f50566e2aee3b4" providerId="LiveId" clId="{77358877-88AC-DD4B-A0B5-B6F7288B7A7A}" dt="2020-10-31T22:00:19.839" v="7" actId="478"/>
          <ac:picMkLst>
            <pc:docMk/>
            <pc:sldMk cId="4122397949" sldId="256"/>
            <ac:picMk id="9" creationId="{00000000-0000-0000-0000-000000000000}"/>
          </ac:picMkLst>
        </pc:picChg>
        <pc:picChg chg="add mod">
          <ac:chgData name="marcos aurelio gularte de castro" userId="67f50566e2aee3b4" providerId="LiveId" clId="{77358877-88AC-DD4B-A0B5-B6F7288B7A7A}" dt="2020-10-31T22:10:49.047" v="20" actId="1076"/>
          <ac:picMkLst>
            <pc:docMk/>
            <pc:sldMk cId="4122397949" sldId="256"/>
            <ac:picMk id="12" creationId="{EDCC7BBA-0A56-914C-88DC-6D4B399FA1B1}"/>
          </ac:picMkLst>
        </pc:picChg>
        <pc:picChg chg="add mod">
          <ac:chgData name="marcos aurelio gularte de castro" userId="67f50566e2aee3b4" providerId="LiveId" clId="{77358877-88AC-DD4B-A0B5-B6F7288B7A7A}" dt="2020-10-31T22:10:57.103" v="22" actId="1076"/>
          <ac:picMkLst>
            <pc:docMk/>
            <pc:sldMk cId="4122397949" sldId="256"/>
            <ac:picMk id="13" creationId="{B0C101EB-9A1E-ED44-8FF3-848D56602958}"/>
          </ac:picMkLst>
        </pc:picChg>
      </pc:sldChg>
      <pc:sldChg chg="addSp delSp modSp del mod modClrScheme chgLayout modNotes">
        <pc:chgData name="marcos aurelio gularte de castro" userId="67f50566e2aee3b4" providerId="LiveId" clId="{77358877-88AC-DD4B-A0B5-B6F7288B7A7A}" dt="2020-10-31T22:13:02.637" v="37" actId="2696"/>
        <pc:sldMkLst>
          <pc:docMk/>
          <pc:sldMk cId="2812815391" sldId="257"/>
        </pc:sldMkLst>
        <pc:spChg chg="del mod ord">
          <ac:chgData name="marcos aurelio gularte de castro" userId="67f50566e2aee3b4" providerId="LiveId" clId="{77358877-88AC-DD4B-A0B5-B6F7288B7A7A}" dt="2020-10-31T22:11:18.045" v="26" actId="700"/>
          <ac:spMkLst>
            <pc:docMk/>
            <pc:sldMk cId="2812815391" sldId="257"/>
            <ac:spMk id="2" creationId="{00000000-0000-0000-0000-000000000000}"/>
          </ac:spMkLst>
        </pc:spChg>
        <pc:spChg chg="mod ord">
          <ac:chgData name="marcos aurelio gularte de castro" userId="67f50566e2aee3b4" providerId="LiveId" clId="{77358877-88AC-DD4B-A0B5-B6F7288B7A7A}" dt="2020-10-31T22:11:42.098" v="29" actId="6264"/>
          <ac:spMkLst>
            <pc:docMk/>
            <pc:sldMk cId="2812815391" sldId="257"/>
            <ac:spMk id="3" creationId="{00000000-0000-0000-0000-000000000000}"/>
          </ac:spMkLst>
        </pc:spChg>
        <pc:spChg chg="add del mod ord">
          <ac:chgData name="marcos aurelio gularte de castro" userId="67f50566e2aee3b4" providerId="LiveId" clId="{77358877-88AC-DD4B-A0B5-B6F7288B7A7A}" dt="2020-10-31T22:11:25.854" v="27" actId="6264"/>
          <ac:spMkLst>
            <pc:docMk/>
            <pc:sldMk cId="2812815391" sldId="257"/>
            <ac:spMk id="4" creationId="{490F0E47-420A-8142-8D7B-80BABA7C6630}"/>
          </ac:spMkLst>
        </pc:spChg>
        <pc:spChg chg="add del mod ord">
          <ac:chgData name="marcos aurelio gularte de castro" userId="67f50566e2aee3b4" providerId="LiveId" clId="{77358877-88AC-DD4B-A0B5-B6F7288B7A7A}" dt="2020-10-31T22:11:25.854" v="27" actId="6264"/>
          <ac:spMkLst>
            <pc:docMk/>
            <pc:sldMk cId="2812815391" sldId="257"/>
            <ac:spMk id="6" creationId="{F2229EAE-D828-324F-91A2-9C811A4C2D8A}"/>
          </ac:spMkLst>
        </pc:spChg>
        <pc:spChg chg="add del mod">
          <ac:chgData name="marcos aurelio gularte de castro" userId="67f50566e2aee3b4" providerId="LiveId" clId="{77358877-88AC-DD4B-A0B5-B6F7288B7A7A}" dt="2020-10-31T22:11:25.854" v="27" actId="6264"/>
          <ac:spMkLst>
            <pc:docMk/>
            <pc:sldMk cId="2812815391" sldId="257"/>
            <ac:spMk id="7" creationId="{6EAB4B5A-51A2-8944-A20A-48E314C4FE53}"/>
          </ac:spMkLst>
        </pc:spChg>
        <pc:spChg chg="add del mod ord">
          <ac:chgData name="marcos aurelio gularte de castro" userId="67f50566e2aee3b4" providerId="LiveId" clId="{77358877-88AC-DD4B-A0B5-B6F7288B7A7A}" dt="2020-10-31T22:11:27.611" v="28" actId="6264"/>
          <ac:spMkLst>
            <pc:docMk/>
            <pc:sldMk cId="2812815391" sldId="257"/>
            <ac:spMk id="8" creationId="{19843428-2A3E-984B-A0AB-904F633C01DE}"/>
          </ac:spMkLst>
        </pc:spChg>
        <pc:spChg chg="add del mod ord">
          <ac:chgData name="marcos aurelio gularte de castro" userId="67f50566e2aee3b4" providerId="LiveId" clId="{77358877-88AC-DD4B-A0B5-B6F7288B7A7A}" dt="2020-10-31T22:11:27.611" v="28" actId="6264"/>
          <ac:spMkLst>
            <pc:docMk/>
            <pc:sldMk cId="2812815391" sldId="257"/>
            <ac:spMk id="9" creationId="{8FD4B815-191A-184E-825B-5701B97C86E0}"/>
          </ac:spMkLst>
        </pc:spChg>
        <pc:spChg chg="add del mod">
          <ac:chgData name="marcos aurelio gularte de castro" userId="67f50566e2aee3b4" providerId="LiveId" clId="{77358877-88AC-DD4B-A0B5-B6F7288B7A7A}" dt="2020-10-31T22:11:27.611" v="28" actId="6264"/>
          <ac:spMkLst>
            <pc:docMk/>
            <pc:sldMk cId="2812815391" sldId="257"/>
            <ac:spMk id="10" creationId="{C61F3D72-E767-EE49-A1D9-B5880BA443D5}"/>
          </ac:spMkLst>
        </pc:spChg>
        <pc:spChg chg="add del mod ord">
          <ac:chgData name="marcos aurelio gularte de castro" userId="67f50566e2aee3b4" providerId="LiveId" clId="{77358877-88AC-DD4B-A0B5-B6F7288B7A7A}" dt="2020-10-31T22:11:42.098" v="29" actId="6264"/>
          <ac:spMkLst>
            <pc:docMk/>
            <pc:sldMk cId="2812815391" sldId="257"/>
            <ac:spMk id="11" creationId="{8B99AC4A-58B1-2D4F-8FED-6164549EC88B}"/>
          </ac:spMkLst>
        </pc:spChg>
        <pc:spChg chg="add del mod ord">
          <ac:chgData name="marcos aurelio gularte de castro" userId="67f50566e2aee3b4" providerId="LiveId" clId="{77358877-88AC-DD4B-A0B5-B6F7288B7A7A}" dt="2020-10-31T22:11:42.098" v="29" actId="6264"/>
          <ac:spMkLst>
            <pc:docMk/>
            <pc:sldMk cId="2812815391" sldId="257"/>
            <ac:spMk id="12" creationId="{24624725-BAEF-FF4E-B0B7-EC71C32437B4}"/>
          </ac:spMkLst>
        </pc:spChg>
        <pc:spChg chg="add del mod">
          <ac:chgData name="marcos aurelio gularte de castro" userId="67f50566e2aee3b4" providerId="LiveId" clId="{77358877-88AC-DD4B-A0B5-B6F7288B7A7A}" dt="2020-10-31T22:11:42.098" v="29" actId="6264"/>
          <ac:spMkLst>
            <pc:docMk/>
            <pc:sldMk cId="2812815391" sldId="257"/>
            <ac:spMk id="13" creationId="{46084831-BEF1-394C-BC9B-7A68F002CF30}"/>
          </ac:spMkLst>
        </pc:spChg>
        <pc:spChg chg="add mod ord">
          <ac:chgData name="marcos aurelio gularte de castro" userId="67f50566e2aee3b4" providerId="LiveId" clId="{77358877-88AC-DD4B-A0B5-B6F7288B7A7A}" dt="2020-10-31T22:11:42.098" v="29" actId="6264"/>
          <ac:spMkLst>
            <pc:docMk/>
            <pc:sldMk cId="2812815391" sldId="257"/>
            <ac:spMk id="14" creationId="{336E475D-CB1D-A74A-80FF-3A3B36E185BF}"/>
          </ac:spMkLst>
        </pc:spChg>
        <pc:spChg chg="add mod ord">
          <ac:chgData name="marcos aurelio gularte de castro" userId="67f50566e2aee3b4" providerId="LiveId" clId="{77358877-88AC-DD4B-A0B5-B6F7288B7A7A}" dt="2020-10-31T22:11:42.098" v="29" actId="6264"/>
          <ac:spMkLst>
            <pc:docMk/>
            <pc:sldMk cId="2812815391" sldId="257"/>
            <ac:spMk id="15" creationId="{967DEA5C-F3B3-FA40-8345-9F69F66DF6BB}"/>
          </ac:spMkLst>
        </pc:spChg>
        <pc:picChg chg="del mod">
          <ac:chgData name="marcos aurelio gularte de castro" userId="67f50566e2aee3b4" providerId="LiveId" clId="{77358877-88AC-DD4B-A0B5-B6F7288B7A7A}" dt="2020-10-31T22:11:04.660" v="24" actId="478"/>
          <ac:picMkLst>
            <pc:docMk/>
            <pc:sldMk cId="2812815391" sldId="257"/>
            <ac:picMk id="5" creationId="{00000000-0000-0000-0000-000000000000}"/>
          </ac:picMkLst>
        </pc:picChg>
      </pc:sldChg>
      <pc:sldChg chg="addSp delSp modSp mod modTransition modClrScheme chgLayout modNotes">
        <pc:chgData name="marcos aurelio gularte de castro" userId="67f50566e2aee3b4" providerId="LiveId" clId="{77358877-88AC-DD4B-A0B5-B6F7288B7A7A}" dt="2020-11-01T00:05:33.925" v="268"/>
        <pc:sldMkLst>
          <pc:docMk/>
          <pc:sldMk cId="1341492746" sldId="258"/>
        </pc:sldMkLst>
        <pc:spChg chg="mod ord">
          <ac:chgData name="marcos aurelio gularte de castro" userId="67f50566e2aee3b4" providerId="LiveId" clId="{77358877-88AC-DD4B-A0B5-B6F7288B7A7A}" dt="2020-10-31T22:13:24.821" v="44" actId="6264"/>
          <ac:spMkLst>
            <pc:docMk/>
            <pc:sldMk cId="1341492746" sldId="258"/>
            <ac:spMk id="2" creationId="{00000000-0000-0000-0000-000000000000}"/>
          </ac:spMkLst>
        </pc:spChg>
        <pc:spChg chg="mod ord">
          <ac:chgData name="marcos aurelio gularte de castro" userId="67f50566e2aee3b4" providerId="LiveId" clId="{77358877-88AC-DD4B-A0B5-B6F7288B7A7A}" dt="2020-10-31T22:13:24.937" v="45" actId="27636"/>
          <ac:spMkLst>
            <pc:docMk/>
            <pc:sldMk cId="1341492746" sldId="258"/>
            <ac:spMk id="3" creationId="{00000000-0000-0000-0000-000000000000}"/>
          </ac:spMkLst>
        </pc:spChg>
        <pc:spChg chg="add del mod ord">
          <ac:chgData name="marcos aurelio gularte de castro" userId="67f50566e2aee3b4" providerId="LiveId" clId="{77358877-88AC-DD4B-A0B5-B6F7288B7A7A}" dt="2020-10-31T22:13:24.821" v="44" actId="6264"/>
          <ac:spMkLst>
            <pc:docMk/>
            <pc:sldMk cId="1341492746" sldId="258"/>
            <ac:spMk id="5" creationId="{7B68F38F-4F8F-9C41-B233-F4E068E19792}"/>
          </ac:spMkLst>
        </pc:spChg>
        <pc:spChg chg="add del mod">
          <ac:chgData name="marcos aurelio gularte de castro" userId="67f50566e2aee3b4" providerId="LiveId" clId="{77358877-88AC-DD4B-A0B5-B6F7288B7A7A}" dt="2020-10-31T22:13:21.269" v="43" actId="6264"/>
          <ac:spMkLst>
            <pc:docMk/>
            <pc:sldMk cId="1341492746" sldId="258"/>
            <ac:spMk id="6" creationId="{105C8F7F-7109-144B-8534-C56C4B1D64EE}"/>
          </ac:spMkLst>
        </pc:spChg>
        <pc:spChg chg="add del mod">
          <ac:chgData name="marcos aurelio gularte de castro" userId="67f50566e2aee3b4" providerId="LiveId" clId="{77358877-88AC-DD4B-A0B5-B6F7288B7A7A}" dt="2020-10-31T22:13:21.269" v="43" actId="6264"/>
          <ac:spMkLst>
            <pc:docMk/>
            <pc:sldMk cId="1341492746" sldId="258"/>
            <ac:spMk id="7" creationId="{9A21176D-19FA-A546-BA5A-24266A3AC186}"/>
          </ac:spMkLst>
        </pc:spChg>
        <pc:spChg chg="add del mod ord">
          <ac:chgData name="marcos aurelio gularte de castro" userId="67f50566e2aee3b4" providerId="LiveId" clId="{77358877-88AC-DD4B-A0B5-B6F7288B7A7A}" dt="2020-10-31T22:13:21.269" v="43" actId="6264"/>
          <ac:spMkLst>
            <pc:docMk/>
            <pc:sldMk cId="1341492746" sldId="258"/>
            <ac:spMk id="8" creationId="{5027A910-F1B4-9A47-B054-BD961DA78284}"/>
          </ac:spMkLst>
        </pc:spChg>
        <pc:spChg chg="add del mod">
          <ac:chgData name="marcos aurelio gularte de castro" userId="67f50566e2aee3b4" providerId="LiveId" clId="{77358877-88AC-DD4B-A0B5-B6F7288B7A7A}" dt="2020-10-31T22:13:24.821" v="44" actId="6264"/>
          <ac:spMkLst>
            <pc:docMk/>
            <pc:sldMk cId="1341492746" sldId="258"/>
            <ac:spMk id="9" creationId="{8DBB2319-AF25-E541-A37F-002C464E6341}"/>
          </ac:spMkLst>
        </pc:spChg>
        <pc:spChg chg="add del mod">
          <ac:chgData name="marcos aurelio gularte de castro" userId="67f50566e2aee3b4" providerId="LiveId" clId="{77358877-88AC-DD4B-A0B5-B6F7288B7A7A}" dt="2020-10-31T22:13:24.821" v="44" actId="6264"/>
          <ac:spMkLst>
            <pc:docMk/>
            <pc:sldMk cId="1341492746" sldId="258"/>
            <ac:spMk id="10" creationId="{0DD76A6E-9E9F-F844-9B34-E0CE8DCCCA25}"/>
          </ac:spMkLst>
        </pc:spChg>
        <pc:spChg chg="add del mod ord">
          <ac:chgData name="marcos aurelio gularte de castro" userId="67f50566e2aee3b4" providerId="LiveId" clId="{77358877-88AC-DD4B-A0B5-B6F7288B7A7A}" dt="2020-10-31T23:55:43.958" v="266" actId="931"/>
          <ac:spMkLst>
            <pc:docMk/>
            <pc:sldMk cId="1341492746" sldId="258"/>
            <ac:spMk id="11" creationId="{15172D8C-10F2-E443-9F4A-FC3EF8569D7B}"/>
          </ac:spMkLst>
        </pc:spChg>
        <pc:spChg chg="add del mod">
          <ac:chgData name="marcos aurelio gularte de castro" userId="67f50566e2aee3b4" providerId="LiveId" clId="{77358877-88AC-DD4B-A0B5-B6F7288B7A7A}" dt="2020-11-01T00:05:33.925" v="268"/>
          <ac:spMkLst>
            <pc:docMk/>
            <pc:sldMk cId="1341492746" sldId="258"/>
            <ac:spMk id="15" creationId="{77B578DC-9F56-7D4A-8AD9-4FCC6FB10849}"/>
          </ac:spMkLst>
        </pc:spChg>
        <pc:picChg chg="del mod">
          <ac:chgData name="marcos aurelio gularte de castro" userId="67f50566e2aee3b4" providerId="LiveId" clId="{77358877-88AC-DD4B-A0B5-B6F7288B7A7A}" dt="2020-10-31T22:13:08.519" v="38" actId="478"/>
          <ac:picMkLst>
            <pc:docMk/>
            <pc:sldMk cId="1341492746" sldId="258"/>
            <ac:picMk id="4" creationId="{00000000-0000-0000-0000-000000000000}"/>
          </ac:picMkLst>
        </pc:picChg>
        <pc:picChg chg="add del mod">
          <ac:chgData name="marcos aurelio gularte de castro" userId="67f50566e2aee3b4" providerId="LiveId" clId="{77358877-88AC-DD4B-A0B5-B6F7288B7A7A}" dt="2020-11-01T00:05:04.180" v="267" actId="478"/>
          <ac:picMkLst>
            <pc:docMk/>
            <pc:sldMk cId="1341492746" sldId="258"/>
            <ac:picMk id="13" creationId="{5AB6707D-486E-E94A-A928-4A64B796D5BF}"/>
          </ac:picMkLst>
        </pc:picChg>
        <pc:picChg chg="add mod">
          <ac:chgData name="marcos aurelio gularte de castro" userId="67f50566e2aee3b4" providerId="LiveId" clId="{77358877-88AC-DD4B-A0B5-B6F7288B7A7A}" dt="2020-11-01T00:05:33.925" v="268"/>
          <ac:picMkLst>
            <pc:docMk/>
            <pc:sldMk cId="1341492746" sldId="258"/>
            <ac:picMk id="16" creationId="{D5F0F4AB-166D-5745-8847-60AAEDA8A4FC}"/>
          </ac:picMkLst>
        </pc:picChg>
      </pc:sldChg>
      <pc:sldChg chg="addSp delSp modSp mod modTransition modClrScheme chgLayout modNotes">
        <pc:chgData name="marcos aurelio gularte de castro" userId="67f50566e2aee3b4" providerId="LiveId" clId="{77358877-88AC-DD4B-A0B5-B6F7288B7A7A}" dt="2020-11-01T00:06:11.416" v="269"/>
        <pc:sldMkLst>
          <pc:docMk/>
          <pc:sldMk cId="1799121175" sldId="259"/>
        </pc:sldMkLst>
        <pc:spChg chg="mod ord">
          <ac:chgData name="marcos aurelio gularte de castro" userId="67f50566e2aee3b4" providerId="LiveId" clId="{77358877-88AC-DD4B-A0B5-B6F7288B7A7A}" dt="2020-10-31T22:31:29.435" v="49" actId="6264"/>
          <ac:spMkLst>
            <pc:docMk/>
            <pc:sldMk cId="1799121175" sldId="259"/>
            <ac:spMk id="2" creationId="{00000000-0000-0000-0000-000000000000}"/>
          </ac:spMkLst>
        </pc:spChg>
        <pc:spChg chg="mod ord">
          <ac:chgData name="marcos aurelio gularte de castro" userId="67f50566e2aee3b4" providerId="LiveId" clId="{77358877-88AC-DD4B-A0B5-B6F7288B7A7A}" dt="2020-10-31T22:31:29.554" v="50" actId="27636"/>
          <ac:spMkLst>
            <pc:docMk/>
            <pc:sldMk cId="1799121175" sldId="259"/>
            <ac:spMk id="3" creationId="{00000000-0000-0000-0000-000000000000}"/>
          </ac:spMkLst>
        </pc:spChg>
        <pc:spChg chg="add del mod ord">
          <ac:chgData name="marcos aurelio gularte de castro" userId="67f50566e2aee3b4" providerId="LiveId" clId="{77358877-88AC-DD4B-A0B5-B6F7288B7A7A}" dt="2020-10-31T22:31:29.435" v="49" actId="6264"/>
          <ac:spMkLst>
            <pc:docMk/>
            <pc:sldMk cId="1799121175" sldId="259"/>
            <ac:spMk id="5" creationId="{0095EEDA-A179-154F-A094-9087732838EF}"/>
          </ac:spMkLst>
        </pc:spChg>
        <pc:spChg chg="add del mod">
          <ac:chgData name="marcos aurelio gularte de castro" userId="67f50566e2aee3b4" providerId="LiveId" clId="{77358877-88AC-DD4B-A0B5-B6F7288B7A7A}" dt="2020-10-31T22:31:29.435" v="49" actId="6264"/>
          <ac:spMkLst>
            <pc:docMk/>
            <pc:sldMk cId="1799121175" sldId="259"/>
            <ac:spMk id="6" creationId="{7688D79C-D421-DA49-83EF-CB8799A78295}"/>
          </ac:spMkLst>
        </pc:spChg>
        <pc:spChg chg="add del mod">
          <ac:chgData name="marcos aurelio gularte de castro" userId="67f50566e2aee3b4" providerId="LiveId" clId="{77358877-88AC-DD4B-A0B5-B6F7288B7A7A}" dt="2020-10-31T22:31:29.435" v="49" actId="6264"/>
          <ac:spMkLst>
            <pc:docMk/>
            <pc:sldMk cId="1799121175" sldId="259"/>
            <ac:spMk id="7" creationId="{4DD6BCA2-3BE0-8A44-979F-4D8BA11D4AA6}"/>
          </ac:spMkLst>
        </pc:spChg>
        <pc:spChg chg="add del mod ord">
          <ac:chgData name="marcos aurelio gularte de castro" userId="67f50566e2aee3b4" providerId="LiveId" clId="{77358877-88AC-DD4B-A0B5-B6F7288B7A7A}" dt="2020-11-01T00:06:11.416" v="269"/>
          <ac:spMkLst>
            <pc:docMk/>
            <pc:sldMk cId="1799121175" sldId="259"/>
            <ac:spMk id="8" creationId="{E9469D86-AEBD-CE48-A254-2BA19248305D}"/>
          </ac:spMkLst>
        </pc:spChg>
        <pc:picChg chg="del mod">
          <ac:chgData name="marcos aurelio gularte de castro" userId="67f50566e2aee3b4" providerId="LiveId" clId="{77358877-88AC-DD4B-A0B5-B6F7288B7A7A}" dt="2020-10-31T22:13:32.483" v="46" actId="478"/>
          <ac:picMkLst>
            <pc:docMk/>
            <pc:sldMk cId="1799121175" sldId="259"/>
            <ac:picMk id="4" creationId="{00000000-0000-0000-0000-000000000000}"/>
          </ac:picMkLst>
        </pc:picChg>
        <pc:picChg chg="add mod">
          <ac:chgData name="marcos aurelio gularte de castro" userId="67f50566e2aee3b4" providerId="LiveId" clId="{77358877-88AC-DD4B-A0B5-B6F7288B7A7A}" dt="2020-11-01T00:06:11.416" v="269"/>
          <ac:picMkLst>
            <pc:docMk/>
            <pc:sldMk cId="1799121175" sldId="259"/>
            <ac:picMk id="9" creationId="{C28F7373-35FF-1943-8EBA-AA2D4D95BD3C}"/>
          </ac:picMkLst>
        </pc:picChg>
      </pc:sldChg>
      <pc:sldChg chg="addSp delSp modSp mod modTransition modClrScheme chgLayout modNotes">
        <pc:chgData name="marcos aurelio gularte de castro" userId="67f50566e2aee3b4" providerId="LiveId" clId="{77358877-88AC-DD4B-A0B5-B6F7288B7A7A}" dt="2020-11-01T00:06:57.164" v="274" actId="167"/>
        <pc:sldMkLst>
          <pc:docMk/>
          <pc:sldMk cId="1474564065" sldId="260"/>
        </pc:sldMkLst>
        <pc:spChg chg="mod ord">
          <ac:chgData name="marcos aurelio gularte de castro" userId="67f50566e2aee3b4" providerId="LiveId" clId="{77358877-88AC-DD4B-A0B5-B6F7288B7A7A}" dt="2020-10-31T22:33:34.298" v="54" actId="6264"/>
          <ac:spMkLst>
            <pc:docMk/>
            <pc:sldMk cId="1474564065" sldId="260"/>
            <ac:spMk id="2" creationId="{00000000-0000-0000-0000-000000000000}"/>
          </ac:spMkLst>
        </pc:spChg>
        <pc:spChg chg="mod ord">
          <ac:chgData name="marcos aurelio gularte de castro" userId="67f50566e2aee3b4" providerId="LiveId" clId="{77358877-88AC-DD4B-A0B5-B6F7288B7A7A}" dt="2020-10-31T22:33:39.716" v="56" actId="113"/>
          <ac:spMkLst>
            <pc:docMk/>
            <pc:sldMk cId="1474564065" sldId="260"/>
            <ac:spMk id="3" creationId="{00000000-0000-0000-0000-000000000000}"/>
          </ac:spMkLst>
        </pc:spChg>
        <pc:spChg chg="add del mod ord">
          <ac:chgData name="marcos aurelio gularte de castro" userId="67f50566e2aee3b4" providerId="LiveId" clId="{77358877-88AC-DD4B-A0B5-B6F7288B7A7A}" dt="2020-10-31T22:33:34.298" v="54" actId="6264"/>
          <ac:spMkLst>
            <pc:docMk/>
            <pc:sldMk cId="1474564065" sldId="260"/>
            <ac:spMk id="5" creationId="{FC39941E-9451-F345-9A17-A3E015DD418A}"/>
          </ac:spMkLst>
        </pc:spChg>
        <pc:spChg chg="add del mod ord">
          <ac:chgData name="marcos aurelio gularte de castro" userId="67f50566e2aee3b4" providerId="LiveId" clId="{77358877-88AC-DD4B-A0B5-B6F7288B7A7A}" dt="2020-10-31T22:33:34.298" v="54" actId="6264"/>
          <ac:spMkLst>
            <pc:docMk/>
            <pc:sldMk cId="1474564065" sldId="260"/>
            <ac:spMk id="6" creationId="{2947D083-D569-9340-997F-A810214EAEEC}"/>
          </ac:spMkLst>
        </pc:spChg>
        <pc:spChg chg="add del mod">
          <ac:chgData name="marcos aurelio gularte de castro" userId="67f50566e2aee3b4" providerId="LiveId" clId="{77358877-88AC-DD4B-A0B5-B6F7288B7A7A}" dt="2020-10-31T22:33:34.298" v="54" actId="6264"/>
          <ac:spMkLst>
            <pc:docMk/>
            <pc:sldMk cId="1474564065" sldId="260"/>
            <ac:spMk id="7" creationId="{884FA181-A5A5-CC46-8D0C-A12154C56C0D}"/>
          </ac:spMkLst>
        </pc:spChg>
        <pc:spChg chg="add del mod">
          <ac:chgData name="marcos aurelio gularte de castro" userId="67f50566e2aee3b4" providerId="LiveId" clId="{77358877-88AC-DD4B-A0B5-B6F7288B7A7A}" dt="2020-10-31T22:33:34.298" v="54" actId="6264"/>
          <ac:spMkLst>
            <pc:docMk/>
            <pc:sldMk cId="1474564065" sldId="260"/>
            <ac:spMk id="8" creationId="{56C1891C-D71B-594A-9E6D-921382FF11FD}"/>
          </ac:spMkLst>
        </pc:spChg>
        <pc:spChg chg="add del mod ord">
          <ac:chgData name="marcos aurelio gularte de castro" userId="67f50566e2aee3b4" providerId="LiveId" clId="{77358877-88AC-DD4B-A0B5-B6F7288B7A7A}" dt="2020-11-01T00:06:33.663" v="270"/>
          <ac:spMkLst>
            <pc:docMk/>
            <pc:sldMk cId="1474564065" sldId="260"/>
            <ac:spMk id="9" creationId="{6F173BFE-3A05-CE47-B2EA-0E9375226A1E}"/>
          </ac:spMkLst>
        </pc:spChg>
        <pc:spChg chg="add del mod ord">
          <ac:chgData name="marcos aurelio gularte de castro" userId="67f50566e2aee3b4" providerId="LiveId" clId="{77358877-88AC-DD4B-A0B5-B6F7288B7A7A}" dt="2020-11-01T00:06:53.926" v="273"/>
          <ac:spMkLst>
            <pc:docMk/>
            <pc:sldMk cId="1474564065" sldId="260"/>
            <ac:spMk id="10" creationId="{FFAB5D35-6507-B341-ABB3-9AC835543E99}"/>
          </ac:spMkLst>
        </pc:spChg>
        <pc:spChg chg="add del mod">
          <ac:chgData name="marcos aurelio gularte de castro" userId="67f50566e2aee3b4" providerId="LiveId" clId="{77358877-88AC-DD4B-A0B5-B6F7288B7A7A}" dt="2020-11-01T00:06:50.297" v="272"/>
          <ac:spMkLst>
            <pc:docMk/>
            <pc:sldMk cId="1474564065" sldId="260"/>
            <ac:spMk id="13" creationId="{E42A5B58-4394-BA4A-ABEB-08FEB06A2FEA}"/>
          </ac:spMkLst>
        </pc:spChg>
        <pc:picChg chg="del mod">
          <ac:chgData name="marcos aurelio gularte de castro" userId="67f50566e2aee3b4" providerId="LiveId" clId="{77358877-88AC-DD4B-A0B5-B6F7288B7A7A}" dt="2020-10-31T22:33:22.768" v="51" actId="478"/>
          <ac:picMkLst>
            <pc:docMk/>
            <pc:sldMk cId="1474564065" sldId="260"/>
            <ac:picMk id="4" creationId="{00000000-0000-0000-0000-000000000000}"/>
          </ac:picMkLst>
        </pc:picChg>
        <pc:picChg chg="add del mod">
          <ac:chgData name="marcos aurelio gularte de castro" userId="67f50566e2aee3b4" providerId="LiveId" clId="{77358877-88AC-DD4B-A0B5-B6F7288B7A7A}" dt="2020-11-01T00:06:45.521" v="271" actId="478"/>
          <ac:picMkLst>
            <pc:docMk/>
            <pc:sldMk cId="1474564065" sldId="260"/>
            <ac:picMk id="11" creationId="{DCD96F7A-A920-D44E-8059-B12F49EB87C6}"/>
          </ac:picMkLst>
        </pc:picChg>
        <pc:picChg chg="add mod">
          <ac:chgData name="marcos aurelio gularte de castro" userId="67f50566e2aee3b4" providerId="LiveId" clId="{77358877-88AC-DD4B-A0B5-B6F7288B7A7A}" dt="2020-11-01T00:06:57.164" v="274" actId="167"/>
          <ac:picMkLst>
            <pc:docMk/>
            <pc:sldMk cId="1474564065" sldId="260"/>
            <ac:picMk id="14" creationId="{49A59BC1-5DD5-9C42-AF7E-872F5A5A41A5}"/>
          </ac:picMkLst>
        </pc:picChg>
        <pc:picChg chg="add mod">
          <ac:chgData name="marcos aurelio gularte de castro" userId="67f50566e2aee3b4" providerId="LiveId" clId="{77358877-88AC-DD4B-A0B5-B6F7288B7A7A}" dt="2020-11-01T00:06:53.926" v="273"/>
          <ac:picMkLst>
            <pc:docMk/>
            <pc:sldMk cId="1474564065" sldId="260"/>
            <ac:picMk id="15" creationId="{F9ED93A5-0AD5-C845-BB3B-DB29016B67D8}"/>
          </ac:picMkLst>
        </pc:picChg>
      </pc:sldChg>
      <pc:sldChg chg="addSp delSp modSp mod modTransition modClrScheme chgLayout modNotes">
        <pc:chgData name="marcos aurelio gularte de castro" userId="67f50566e2aee3b4" providerId="LiveId" clId="{77358877-88AC-DD4B-A0B5-B6F7288B7A7A}" dt="2020-11-01T00:12:51.277" v="336" actId="931"/>
        <pc:sldMkLst>
          <pc:docMk/>
          <pc:sldMk cId="3487434123" sldId="261"/>
        </pc:sldMkLst>
        <pc:spChg chg="mod ord">
          <ac:chgData name="marcos aurelio gularte de castro" userId="67f50566e2aee3b4" providerId="LiveId" clId="{77358877-88AC-DD4B-A0B5-B6F7288B7A7A}" dt="2020-10-31T22:34:30.598" v="68" actId="6264"/>
          <ac:spMkLst>
            <pc:docMk/>
            <pc:sldMk cId="3487434123" sldId="261"/>
            <ac:spMk id="2" creationId="{00000000-0000-0000-0000-000000000000}"/>
          </ac:spMkLst>
        </pc:spChg>
        <pc:spChg chg="mod ord">
          <ac:chgData name="marcos aurelio gularte de castro" userId="67f50566e2aee3b4" providerId="LiveId" clId="{77358877-88AC-DD4B-A0B5-B6F7288B7A7A}" dt="2020-10-31T22:34:30.598" v="68" actId="6264"/>
          <ac:spMkLst>
            <pc:docMk/>
            <pc:sldMk cId="3487434123" sldId="261"/>
            <ac:spMk id="3" creationId="{00000000-0000-0000-0000-000000000000}"/>
          </ac:spMkLst>
        </pc:spChg>
        <pc:spChg chg="add del mod ord">
          <ac:chgData name="marcos aurelio gularte de castro" userId="67f50566e2aee3b4" providerId="LiveId" clId="{77358877-88AC-DD4B-A0B5-B6F7288B7A7A}" dt="2020-10-31T22:34:30.598" v="68" actId="6264"/>
          <ac:spMkLst>
            <pc:docMk/>
            <pc:sldMk cId="3487434123" sldId="261"/>
            <ac:spMk id="5" creationId="{4583AFC5-7CA3-E645-86A7-8AA7B4AE8FC4}"/>
          </ac:spMkLst>
        </pc:spChg>
        <pc:spChg chg="add del mod">
          <ac:chgData name="marcos aurelio gularte de castro" userId="67f50566e2aee3b4" providerId="LiveId" clId="{77358877-88AC-DD4B-A0B5-B6F7288B7A7A}" dt="2020-10-31T22:34:30.598" v="68" actId="6264"/>
          <ac:spMkLst>
            <pc:docMk/>
            <pc:sldMk cId="3487434123" sldId="261"/>
            <ac:spMk id="6" creationId="{E4000ECC-3AB8-7447-9BD5-3CB19D85F95B}"/>
          </ac:spMkLst>
        </pc:spChg>
        <pc:spChg chg="add del mod">
          <ac:chgData name="marcos aurelio gularte de castro" userId="67f50566e2aee3b4" providerId="LiveId" clId="{77358877-88AC-DD4B-A0B5-B6F7288B7A7A}" dt="2020-10-31T22:34:30.598" v="68" actId="6264"/>
          <ac:spMkLst>
            <pc:docMk/>
            <pc:sldMk cId="3487434123" sldId="261"/>
            <ac:spMk id="7" creationId="{58364F8B-9A5D-FC40-AB1A-912EA3F2DABA}"/>
          </ac:spMkLst>
        </pc:spChg>
        <pc:spChg chg="add del mod ord">
          <ac:chgData name="marcos aurelio gularte de castro" userId="67f50566e2aee3b4" providerId="LiveId" clId="{77358877-88AC-DD4B-A0B5-B6F7288B7A7A}" dt="2020-11-01T00:12:51.277" v="336" actId="931"/>
          <ac:spMkLst>
            <pc:docMk/>
            <pc:sldMk cId="3487434123" sldId="261"/>
            <ac:spMk id="8" creationId="{1AF2BEC2-5D5C-B544-8E64-C02CA7175E45}"/>
          </ac:spMkLst>
        </pc:spChg>
        <pc:picChg chg="del mod">
          <ac:chgData name="marcos aurelio gularte de castro" userId="67f50566e2aee3b4" providerId="LiveId" clId="{77358877-88AC-DD4B-A0B5-B6F7288B7A7A}" dt="2020-10-31T22:34:18.618" v="66" actId="478"/>
          <ac:picMkLst>
            <pc:docMk/>
            <pc:sldMk cId="3487434123" sldId="261"/>
            <ac:picMk id="4" creationId="{00000000-0000-0000-0000-000000000000}"/>
          </ac:picMkLst>
        </pc:picChg>
        <pc:picChg chg="add mod">
          <ac:chgData name="marcos aurelio gularte de castro" userId="67f50566e2aee3b4" providerId="LiveId" clId="{77358877-88AC-DD4B-A0B5-B6F7288B7A7A}" dt="2020-11-01T00:12:51.277" v="336" actId="931"/>
          <ac:picMkLst>
            <pc:docMk/>
            <pc:sldMk cId="3487434123" sldId="261"/>
            <ac:picMk id="10" creationId="{A48E1C89-9222-1143-A8B7-5F6C7A3E3E53}"/>
          </ac:picMkLst>
        </pc:picChg>
      </pc:sldChg>
      <pc:sldChg chg="addSp delSp modSp mod modTransition modClrScheme chgLayout modNotes">
        <pc:chgData name="marcos aurelio gularte de castro" userId="67f50566e2aee3b4" providerId="LiveId" clId="{77358877-88AC-DD4B-A0B5-B6F7288B7A7A}" dt="2020-11-01T00:13:35.937" v="339" actId="931"/>
        <pc:sldMkLst>
          <pc:docMk/>
          <pc:sldMk cId="2747363586" sldId="262"/>
        </pc:sldMkLst>
        <pc:spChg chg="mod ord">
          <ac:chgData name="marcos aurelio gularte de castro" userId="67f50566e2aee3b4" providerId="LiveId" clId="{77358877-88AC-DD4B-A0B5-B6F7288B7A7A}" dt="2020-11-01T00:13:03.781" v="338" actId="1076"/>
          <ac:spMkLst>
            <pc:docMk/>
            <pc:sldMk cId="2747363586" sldId="262"/>
            <ac:spMk id="2" creationId="{00000000-0000-0000-0000-000000000000}"/>
          </ac:spMkLst>
        </pc:spChg>
        <pc:spChg chg="mod ord">
          <ac:chgData name="marcos aurelio gularte de castro" userId="67f50566e2aee3b4" providerId="LiveId" clId="{77358877-88AC-DD4B-A0B5-B6F7288B7A7A}" dt="2020-10-31T22:34:46.615" v="71" actId="700"/>
          <ac:spMkLst>
            <pc:docMk/>
            <pc:sldMk cId="2747363586" sldId="262"/>
            <ac:spMk id="3" creationId="{00000000-0000-0000-0000-000000000000}"/>
          </ac:spMkLst>
        </pc:spChg>
        <pc:spChg chg="add del mod">
          <ac:chgData name="marcos aurelio gularte de castro" userId="67f50566e2aee3b4" providerId="LiveId" clId="{77358877-88AC-DD4B-A0B5-B6F7288B7A7A}" dt="2020-10-31T22:34:38.447" v="70" actId="6264"/>
          <ac:spMkLst>
            <pc:docMk/>
            <pc:sldMk cId="2747363586" sldId="262"/>
            <ac:spMk id="5" creationId="{820BA22C-219F-CA40-B999-E3763A492B08}"/>
          </ac:spMkLst>
        </pc:spChg>
        <pc:spChg chg="add del mod">
          <ac:chgData name="marcos aurelio gularte de castro" userId="67f50566e2aee3b4" providerId="LiveId" clId="{77358877-88AC-DD4B-A0B5-B6F7288B7A7A}" dt="2020-10-31T22:34:38.447" v="70" actId="6264"/>
          <ac:spMkLst>
            <pc:docMk/>
            <pc:sldMk cId="2747363586" sldId="262"/>
            <ac:spMk id="6" creationId="{365CADB9-AD3F-624E-ACD1-303192921238}"/>
          </ac:spMkLst>
        </pc:spChg>
        <pc:spChg chg="add del mod ord">
          <ac:chgData name="marcos aurelio gularte de castro" userId="67f50566e2aee3b4" providerId="LiveId" clId="{77358877-88AC-DD4B-A0B5-B6F7288B7A7A}" dt="2020-11-01T00:13:35.937" v="339" actId="931"/>
          <ac:spMkLst>
            <pc:docMk/>
            <pc:sldMk cId="2747363586" sldId="262"/>
            <ac:spMk id="7" creationId="{12B41514-8643-DE45-BB08-4C680A781FAA}"/>
          </ac:spMkLst>
        </pc:spChg>
        <pc:picChg chg="del mod">
          <ac:chgData name="marcos aurelio gularte de castro" userId="67f50566e2aee3b4" providerId="LiveId" clId="{77358877-88AC-DD4B-A0B5-B6F7288B7A7A}" dt="2020-10-31T22:34:36.349" v="69" actId="478"/>
          <ac:picMkLst>
            <pc:docMk/>
            <pc:sldMk cId="2747363586" sldId="262"/>
            <ac:picMk id="4" creationId="{00000000-0000-0000-0000-000000000000}"/>
          </ac:picMkLst>
        </pc:picChg>
        <pc:picChg chg="add mod">
          <ac:chgData name="marcos aurelio gularte de castro" userId="67f50566e2aee3b4" providerId="LiveId" clId="{77358877-88AC-DD4B-A0B5-B6F7288B7A7A}" dt="2020-11-01T00:13:35.937" v="339" actId="931"/>
          <ac:picMkLst>
            <pc:docMk/>
            <pc:sldMk cId="2747363586" sldId="262"/>
            <ac:picMk id="9" creationId="{2E25814A-3710-7645-A37E-9E8F53121027}"/>
          </ac:picMkLst>
        </pc:picChg>
      </pc:sldChg>
      <pc:sldChg chg="addSp delSp modSp mod modTransition modClrScheme chgLayout modNotes">
        <pc:chgData name="marcos aurelio gularte de castro" userId="67f50566e2aee3b4" providerId="LiveId" clId="{77358877-88AC-DD4B-A0B5-B6F7288B7A7A}" dt="2020-11-01T00:15:01.709" v="342"/>
        <pc:sldMkLst>
          <pc:docMk/>
          <pc:sldMk cId="3459007922" sldId="263"/>
        </pc:sldMkLst>
        <pc:spChg chg="del mod">
          <ac:chgData name="marcos aurelio gularte de castro" userId="67f50566e2aee3b4" providerId="LiveId" clId="{77358877-88AC-DD4B-A0B5-B6F7288B7A7A}" dt="2020-10-31T22:35:41.270" v="73" actId="700"/>
          <ac:spMkLst>
            <pc:docMk/>
            <pc:sldMk cId="3459007922" sldId="263"/>
            <ac:spMk id="2" creationId="{00000000-0000-0000-0000-000000000000}"/>
          </ac:spMkLst>
        </pc:spChg>
        <pc:spChg chg="mod ord">
          <ac:chgData name="marcos aurelio gularte de castro" userId="67f50566e2aee3b4" providerId="LiveId" clId="{77358877-88AC-DD4B-A0B5-B6F7288B7A7A}" dt="2020-10-31T22:36:01.359" v="77" actId="113"/>
          <ac:spMkLst>
            <pc:docMk/>
            <pc:sldMk cId="3459007922" sldId="263"/>
            <ac:spMk id="3" creationId="{00000000-0000-0000-0000-000000000000}"/>
          </ac:spMkLst>
        </pc:spChg>
        <pc:spChg chg="add del mod ord">
          <ac:chgData name="marcos aurelio gularte de castro" userId="67f50566e2aee3b4" providerId="LiveId" clId="{77358877-88AC-DD4B-A0B5-B6F7288B7A7A}" dt="2020-10-31T22:35:47.408" v="75" actId="6264"/>
          <ac:spMkLst>
            <pc:docMk/>
            <pc:sldMk cId="3459007922" sldId="263"/>
            <ac:spMk id="5" creationId="{8B2061F2-D25C-D542-9719-469A23E974C7}"/>
          </ac:spMkLst>
        </pc:spChg>
        <pc:spChg chg="add del mod ord">
          <ac:chgData name="marcos aurelio gularte de castro" userId="67f50566e2aee3b4" providerId="LiveId" clId="{77358877-88AC-DD4B-A0B5-B6F7288B7A7A}" dt="2020-10-31T22:35:47.408" v="75" actId="6264"/>
          <ac:spMkLst>
            <pc:docMk/>
            <pc:sldMk cId="3459007922" sldId="263"/>
            <ac:spMk id="6" creationId="{DE655257-3B72-F54B-BD44-6F915DB60819}"/>
          </ac:spMkLst>
        </pc:spChg>
        <pc:spChg chg="add del mod">
          <ac:chgData name="marcos aurelio gularte de castro" userId="67f50566e2aee3b4" providerId="LiveId" clId="{77358877-88AC-DD4B-A0B5-B6F7288B7A7A}" dt="2020-10-31T22:35:47.408" v="75" actId="6264"/>
          <ac:spMkLst>
            <pc:docMk/>
            <pc:sldMk cId="3459007922" sldId="263"/>
            <ac:spMk id="7" creationId="{FDF02DFC-C234-6940-95FF-36CAAF638AEF}"/>
          </ac:spMkLst>
        </pc:spChg>
        <pc:spChg chg="add del mod ord">
          <ac:chgData name="marcos aurelio gularte de castro" userId="67f50566e2aee3b4" providerId="LiveId" clId="{77358877-88AC-DD4B-A0B5-B6F7288B7A7A}" dt="2020-11-01T00:14:47.704" v="340"/>
          <ac:spMkLst>
            <pc:docMk/>
            <pc:sldMk cId="3459007922" sldId="263"/>
            <ac:spMk id="8" creationId="{DEF99C3C-E969-0A4F-B7DA-3F592CBD589C}"/>
          </ac:spMkLst>
        </pc:spChg>
        <pc:spChg chg="add del mod ord">
          <ac:chgData name="marcos aurelio gularte de castro" userId="67f50566e2aee3b4" providerId="LiveId" clId="{77358877-88AC-DD4B-A0B5-B6F7288B7A7A}" dt="2020-11-01T00:15:01.709" v="342"/>
          <ac:spMkLst>
            <pc:docMk/>
            <pc:sldMk cId="3459007922" sldId="263"/>
            <ac:spMk id="9" creationId="{4992FB68-0CF4-844D-91ED-B9B62A2296F3}"/>
          </ac:spMkLst>
        </pc:spChg>
        <pc:picChg chg="del mod">
          <ac:chgData name="marcos aurelio gularte de castro" userId="67f50566e2aee3b4" providerId="LiveId" clId="{77358877-88AC-DD4B-A0B5-B6F7288B7A7A}" dt="2020-10-31T22:35:34.204" v="72" actId="478"/>
          <ac:picMkLst>
            <pc:docMk/>
            <pc:sldMk cId="3459007922" sldId="263"/>
            <ac:picMk id="4" creationId="{00000000-0000-0000-0000-000000000000}"/>
          </ac:picMkLst>
        </pc:picChg>
        <pc:picChg chg="add mod modCrop">
          <ac:chgData name="marcos aurelio gularte de castro" userId="67f50566e2aee3b4" providerId="LiveId" clId="{77358877-88AC-DD4B-A0B5-B6F7288B7A7A}" dt="2020-11-01T00:14:55.718" v="341" actId="18131"/>
          <ac:picMkLst>
            <pc:docMk/>
            <pc:sldMk cId="3459007922" sldId="263"/>
            <ac:picMk id="10" creationId="{2FFBF13A-2B1E-7A4E-B1BF-6BD93988125B}"/>
          </ac:picMkLst>
        </pc:picChg>
        <pc:picChg chg="add mod">
          <ac:chgData name="marcos aurelio gularte de castro" userId="67f50566e2aee3b4" providerId="LiveId" clId="{77358877-88AC-DD4B-A0B5-B6F7288B7A7A}" dt="2020-11-01T00:15:01.709" v="342"/>
          <ac:picMkLst>
            <pc:docMk/>
            <pc:sldMk cId="3459007922" sldId="263"/>
            <ac:picMk id="11" creationId="{C79D9C15-89FD-C846-A5DC-15C698D6F654}"/>
          </ac:picMkLst>
        </pc:picChg>
      </pc:sldChg>
      <pc:sldChg chg="addSp delSp modSp mod modTransition modClrScheme addCm delCm chgLayout modNotes">
        <pc:chgData name="marcos aurelio gularte de castro" userId="67f50566e2aee3b4" providerId="LiveId" clId="{77358877-88AC-DD4B-A0B5-B6F7288B7A7A}" dt="2020-11-01T00:15:57.596" v="346"/>
        <pc:sldMkLst>
          <pc:docMk/>
          <pc:sldMk cId="4266025228" sldId="264"/>
        </pc:sldMkLst>
        <pc:spChg chg="del mod ord">
          <ac:chgData name="marcos aurelio gularte de castro" userId="67f50566e2aee3b4" providerId="LiveId" clId="{77358877-88AC-DD4B-A0B5-B6F7288B7A7A}" dt="2020-10-31T22:37:36.160" v="102" actId="700"/>
          <ac:spMkLst>
            <pc:docMk/>
            <pc:sldMk cId="4266025228" sldId="264"/>
            <ac:spMk id="2" creationId="{00000000-0000-0000-0000-000000000000}"/>
          </ac:spMkLst>
        </pc:spChg>
        <pc:spChg chg="mod ord">
          <ac:chgData name="marcos aurelio gularte de castro" userId="67f50566e2aee3b4" providerId="LiveId" clId="{77358877-88AC-DD4B-A0B5-B6F7288B7A7A}" dt="2020-10-31T22:37:49.093" v="108" actId="113"/>
          <ac:spMkLst>
            <pc:docMk/>
            <pc:sldMk cId="4266025228" sldId="264"/>
            <ac:spMk id="3" creationId="{00000000-0000-0000-0000-000000000000}"/>
          </ac:spMkLst>
        </pc:spChg>
        <pc:spChg chg="add del mod ord">
          <ac:chgData name="marcos aurelio gularte de castro" userId="67f50566e2aee3b4" providerId="LiveId" clId="{77358877-88AC-DD4B-A0B5-B6F7288B7A7A}" dt="2020-10-31T22:37:23.891" v="97" actId="700"/>
          <ac:spMkLst>
            <pc:docMk/>
            <pc:sldMk cId="4266025228" sldId="264"/>
            <ac:spMk id="5" creationId="{62C89EEA-A3D0-2747-9FE2-01848355A045}"/>
          </ac:spMkLst>
        </pc:spChg>
        <pc:spChg chg="add del mod ord">
          <ac:chgData name="marcos aurelio gularte de castro" userId="67f50566e2aee3b4" providerId="LiveId" clId="{77358877-88AC-DD4B-A0B5-B6F7288B7A7A}" dt="2020-10-31T22:37:42.442" v="104" actId="700"/>
          <ac:spMkLst>
            <pc:docMk/>
            <pc:sldMk cId="4266025228" sldId="264"/>
            <ac:spMk id="6" creationId="{1F90EE17-7934-1548-B8D7-F67213A65C03}"/>
          </ac:spMkLst>
        </pc:spChg>
        <pc:spChg chg="add del mod ord">
          <ac:chgData name="marcos aurelio gularte de castro" userId="67f50566e2aee3b4" providerId="LiveId" clId="{77358877-88AC-DD4B-A0B5-B6F7288B7A7A}" dt="2020-10-31T22:37:42.442" v="104" actId="700"/>
          <ac:spMkLst>
            <pc:docMk/>
            <pc:sldMk cId="4266025228" sldId="264"/>
            <ac:spMk id="7" creationId="{12050F5F-DF84-CA43-94C8-672DFC100E10}"/>
          </ac:spMkLst>
        </pc:spChg>
        <pc:spChg chg="add del mod ord">
          <ac:chgData name="marcos aurelio gularte de castro" userId="67f50566e2aee3b4" providerId="LiveId" clId="{77358877-88AC-DD4B-A0B5-B6F7288B7A7A}" dt="2020-10-31T22:37:45.187" v="106" actId="6264"/>
          <ac:spMkLst>
            <pc:docMk/>
            <pc:sldMk cId="4266025228" sldId="264"/>
            <ac:spMk id="8" creationId="{F44BE393-DDDC-CF45-B5EC-E9D9411A290A}"/>
          </ac:spMkLst>
        </pc:spChg>
        <pc:spChg chg="add del mod ord">
          <ac:chgData name="marcos aurelio gularte de castro" userId="67f50566e2aee3b4" providerId="LiveId" clId="{77358877-88AC-DD4B-A0B5-B6F7288B7A7A}" dt="2020-10-31T22:37:45.187" v="106" actId="6264"/>
          <ac:spMkLst>
            <pc:docMk/>
            <pc:sldMk cId="4266025228" sldId="264"/>
            <ac:spMk id="9" creationId="{941A68F4-A304-C041-9CCB-D5585993C910}"/>
          </ac:spMkLst>
        </pc:spChg>
        <pc:spChg chg="add del mod">
          <ac:chgData name="marcos aurelio gularte de castro" userId="67f50566e2aee3b4" providerId="LiveId" clId="{77358877-88AC-DD4B-A0B5-B6F7288B7A7A}" dt="2020-10-31T22:37:45.187" v="106" actId="6264"/>
          <ac:spMkLst>
            <pc:docMk/>
            <pc:sldMk cId="4266025228" sldId="264"/>
            <ac:spMk id="10" creationId="{3C92056A-C296-F24D-9C49-2A57AE9F74AF}"/>
          </ac:spMkLst>
        </pc:spChg>
        <pc:spChg chg="add del mod ord">
          <ac:chgData name="marcos aurelio gularte de castro" userId="67f50566e2aee3b4" providerId="LiveId" clId="{77358877-88AC-DD4B-A0B5-B6F7288B7A7A}" dt="2020-11-01T00:15:50.119" v="344" actId="931"/>
          <ac:spMkLst>
            <pc:docMk/>
            <pc:sldMk cId="4266025228" sldId="264"/>
            <ac:spMk id="11" creationId="{3E81D05A-FA93-1D42-8D84-B85CF90393CD}"/>
          </ac:spMkLst>
        </pc:spChg>
        <pc:spChg chg="add del mod ord">
          <ac:chgData name="marcos aurelio gularte de castro" userId="67f50566e2aee3b4" providerId="LiveId" clId="{77358877-88AC-DD4B-A0B5-B6F7288B7A7A}" dt="2020-11-01T00:15:37.474" v="343" actId="931"/>
          <ac:spMkLst>
            <pc:docMk/>
            <pc:sldMk cId="4266025228" sldId="264"/>
            <ac:spMk id="12" creationId="{C0DC0982-5E2E-A045-8B6D-FDC4F20E3149}"/>
          </ac:spMkLst>
        </pc:spChg>
        <pc:picChg chg="del mod">
          <ac:chgData name="marcos aurelio gularte de castro" userId="67f50566e2aee3b4" providerId="LiveId" clId="{77358877-88AC-DD4B-A0B5-B6F7288B7A7A}" dt="2020-10-31T22:36:30.864" v="78" actId="478"/>
          <ac:picMkLst>
            <pc:docMk/>
            <pc:sldMk cId="4266025228" sldId="264"/>
            <ac:picMk id="4" creationId="{00000000-0000-0000-0000-000000000000}"/>
          </ac:picMkLst>
        </pc:picChg>
        <pc:picChg chg="add mod">
          <ac:chgData name="marcos aurelio gularte de castro" userId="67f50566e2aee3b4" providerId="LiveId" clId="{77358877-88AC-DD4B-A0B5-B6F7288B7A7A}" dt="2020-11-01T00:15:52.584" v="345" actId="1076"/>
          <ac:picMkLst>
            <pc:docMk/>
            <pc:sldMk cId="4266025228" sldId="264"/>
            <ac:picMk id="14" creationId="{553C0F29-E736-1C4C-900C-79D66FF08640}"/>
          </ac:picMkLst>
        </pc:picChg>
        <pc:picChg chg="add mod">
          <ac:chgData name="marcos aurelio gularte de castro" userId="67f50566e2aee3b4" providerId="LiveId" clId="{77358877-88AC-DD4B-A0B5-B6F7288B7A7A}" dt="2020-11-01T00:15:57.596" v="346"/>
          <ac:picMkLst>
            <pc:docMk/>
            <pc:sldMk cId="4266025228" sldId="264"/>
            <ac:picMk id="16" creationId="{AD9A6569-0B5A-024E-BA5F-B300EF88773F}"/>
          </ac:picMkLst>
        </pc:picChg>
      </pc:sldChg>
      <pc:sldChg chg="addSp delSp modSp mod modTransition modClrScheme chgLayout modNotes">
        <pc:chgData name="marcos aurelio gularte de castro" userId="67f50566e2aee3b4" providerId="LiveId" clId="{77358877-88AC-DD4B-A0B5-B6F7288B7A7A}" dt="2020-11-01T00:12:10.236" v="334" actId="27636"/>
        <pc:sldMkLst>
          <pc:docMk/>
          <pc:sldMk cId="665308069" sldId="265"/>
        </pc:sldMkLst>
        <pc:spChg chg="mod ord">
          <ac:chgData name="marcos aurelio gularte de castro" userId="67f50566e2aee3b4" providerId="LiveId" clId="{77358877-88AC-DD4B-A0B5-B6F7288B7A7A}" dt="2020-11-01T00:11:17.376" v="317" actId="27636"/>
          <ac:spMkLst>
            <pc:docMk/>
            <pc:sldMk cId="665308069" sldId="265"/>
            <ac:spMk id="2" creationId="{00000000-0000-0000-0000-000000000000}"/>
          </ac:spMkLst>
        </pc:spChg>
        <pc:spChg chg="mod ord">
          <ac:chgData name="marcos aurelio gularte de castro" userId="67f50566e2aee3b4" providerId="LiveId" clId="{77358877-88AC-DD4B-A0B5-B6F7288B7A7A}" dt="2020-11-01T00:12:10.236" v="334" actId="27636"/>
          <ac:spMkLst>
            <pc:docMk/>
            <pc:sldMk cId="665308069" sldId="265"/>
            <ac:spMk id="3" creationId="{00000000-0000-0000-0000-000000000000}"/>
          </ac:spMkLst>
        </pc:spChg>
        <pc:spChg chg="add del mod ord">
          <ac:chgData name="marcos aurelio gularte de castro" userId="67f50566e2aee3b4" providerId="LiveId" clId="{77358877-88AC-DD4B-A0B5-B6F7288B7A7A}" dt="2020-10-31T22:34:10.609" v="61" actId="700"/>
          <ac:spMkLst>
            <pc:docMk/>
            <pc:sldMk cId="665308069" sldId="265"/>
            <ac:spMk id="5" creationId="{B04D3E56-C214-AD48-A1FC-7441C52822A9}"/>
          </ac:spMkLst>
        </pc:spChg>
        <pc:spChg chg="add del mod ord">
          <ac:chgData name="marcos aurelio gularte de castro" userId="67f50566e2aee3b4" providerId="LiveId" clId="{77358877-88AC-DD4B-A0B5-B6F7288B7A7A}" dt="2020-10-31T22:34:10.609" v="61" actId="700"/>
          <ac:spMkLst>
            <pc:docMk/>
            <pc:sldMk cId="665308069" sldId="265"/>
            <ac:spMk id="6" creationId="{CB395C05-728A-984C-86EC-9F75E7164DFB}"/>
          </ac:spMkLst>
        </pc:spChg>
        <pc:spChg chg="add del mod ord">
          <ac:chgData name="marcos aurelio gularte de castro" userId="67f50566e2aee3b4" providerId="LiveId" clId="{77358877-88AC-DD4B-A0B5-B6F7288B7A7A}" dt="2020-10-31T22:34:13.536" v="64" actId="6264"/>
          <ac:spMkLst>
            <pc:docMk/>
            <pc:sldMk cId="665308069" sldId="265"/>
            <ac:spMk id="7" creationId="{9A8485D5-920B-1E49-90D5-2E8A72888518}"/>
          </ac:spMkLst>
        </pc:spChg>
        <pc:spChg chg="add del mod">
          <ac:chgData name="marcos aurelio gularte de castro" userId="67f50566e2aee3b4" providerId="LiveId" clId="{77358877-88AC-DD4B-A0B5-B6F7288B7A7A}" dt="2020-10-31T22:34:13.536" v="64" actId="6264"/>
          <ac:spMkLst>
            <pc:docMk/>
            <pc:sldMk cId="665308069" sldId="265"/>
            <ac:spMk id="8" creationId="{3FC94214-7ACE-6C49-AAEC-09679C82FFDD}"/>
          </ac:spMkLst>
        </pc:spChg>
        <pc:spChg chg="add del mod">
          <ac:chgData name="marcos aurelio gularte de castro" userId="67f50566e2aee3b4" providerId="LiveId" clId="{77358877-88AC-DD4B-A0B5-B6F7288B7A7A}" dt="2020-10-31T22:34:13.536" v="64" actId="6264"/>
          <ac:spMkLst>
            <pc:docMk/>
            <pc:sldMk cId="665308069" sldId="265"/>
            <ac:spMk id="9" creationId="{A6FE64F8-5E36-1C4D-BD11-980914A9FBDB}"/>
          </ac:spMkLst>
        </pc:spChg>
        <pc:spChg chg="add del mod ord">
          <ac:chgData name="marcos aurelio gularte de castro" userId="67f50566e2aee3b4" providerId="LiveId" clId="{77358877-88AC-DD4B-A0B5-B6F7288B7A7A}" dt="2020-11-01T00:07:24.698" v="275"/>
          <ac:spMkLst>
            <pc:docMk/>
            <pc:sldMk cId="665308069" sldId="265"/>
            <ac:spMk id="10" creationId="{B6E2EF82-2857-CE42-B48E-1D67631DB1FC}"/>
          </ac:spMkLst>
        </pc:spChg>
        <pc:spChg chg="add del mod">
          <ac:chgData name="marcos aurelio gularte de castro" userId="67f50566e2aee3b4" providerId="LiveId" clId="{77358877-88AC-DD4B-A0B5-B6F7288B7A7A}" dt="2020-11-01T00:07:37.822" v="277"/>
          <ac:spMkLst>
            <pc:docMk/>
            <pc:sldMk cId="665308069" sldId="265"/>
            <ac:spMk id="13" creationId="{FDC224FF-D5BB-CA49-B276-6D23C9374FD4}"/>
          </ac:spMkLst>
        </pc:spChg>
        <pc:spChg chg="add del mod">
          <ac:chgData name="marcos aurelio gularte de castro" userId="67f50566e2aee3b4" providerId="LiveId" clId="{77358877-88AC-DD4B-A0B5-B6F7288B7A7A}" dt="2020-11-01T00:07:50.920" v="279"/>
          <ac:spMkLst>
            <pc:docMk/>
            <pc:sldMk cId="665308069" sldId="265"/>
            <ac:spMk id="16" creationId="{914C7E2C-F400-6542-A035-7ED9AA3915C8}"/>
          </ac:spMkLst>
        </pc:spChg>
        <pc:spChg chg="add del mod ord">
          <ac:chgData name="marcos aurelio gularte de castro" userId="67f50566e2aee3b4" providerId="LiveId" clId="{77358877-88AC-DD4B-A0B5-B6F7288B7A7A}" dt="2020-11-01T00:11:17.261" v="316" actId="700"/>
          <ac:spMkLst>
            <pc:docMk/>
            <pc:sldMk cId="665308069" sldId="265"/>
            <ac:spMk id="18" creationId="{BCF6B0FB-2752-E74A-A0AE-B219BBA0F996}"/>
          </ac:spMkLst>
        </pc:spChg>
        <pc:picChg chg="del mod">
          <ac:chgData name="marcos aurelio gularte de castro" userId="67f50566e2aee3b4" providerId="LiveId" clId="{77358877-88AC-DD4B-A0B5-B6F7288B7A7A}" dt="2020-10-31T22:33:46.915" v="57" actId="478"/>
          <ac:picMkLst>
            <pc:docMk/>
            <pc:sldMk cId="665308069" sldId="265"/>
            <ac:picMk id="4" creationId="{00000000-0000-0000-0000-000000000000}"/>
          </ac:picMkLst>
        </pc:picChg>
        <pc:picChg chg="add del mod">
          <ac:chgData name="marcos aurelio gularte de castro" userId="67f50566e2aee3b4" providerId="LiveId" clId="{77358877-88AC-DD4B-A0B5-B6F7288B7A7A}" dt="2020-11-01T00:07:30.377" v="276" actId="478"/>
          <ac:picMkLst>
            <pc:docMk/>
            <pc:sldMk cId="665308069" sldId="265"/>
            <ac:picMk id="11" creationId="{8557D9E2-6E07-CB4C-BCAD-C3D03DE95599}"/>
          </ac:picMkLst>
        </pc:picChg>
        <pc:picChg chg="add del mod">
          <ac:chgData name="marcos aurelio gularte de castro" userId="67f50566e2aee3b4" providerId="LiveId" clId="{77358877-88AC-DD4B-A0B5-B6F7288B7A7A}" dt="2020-11-01T00:07:47.645" v="278" actId="478"/>
          <ac:picMkLst>
            <pc:docMk/>
            <pc:sldMk cId="665308069" sldId="265"/>
            <ac:picMk id="14" creationId="{5EE6B718-7513-4842-8D1D-45B0EE20B576}"/>
          </ac:picMkLst>
        </pc:picChg>
        <pc:picChg chg="add mod ord modCrop">
          <ac:chgData name="marcos aurelio gularte de castro" userId="67f50566e2aee3b4" providerId="LiveId" clId="{77358877-88AC-DD4B-A0B5-B6F7288B7A7A}" dt="2020-11-01T00:11:17.261" v="316" actId="700"/>
          <ac:picMkLst>
            <pc:docMk/>
            <pc:sldMk cId="665308069" sldId="265"/>
            <ac:picMk id="17" creationId="{9280676A-9842-C943-ADA6-AAF820E53F14}"/>
          </ac:picMkLst>
        </pc:picChg>
      </pc:sldChg>
      <pc:sldChg chg="addSp delSp modSp mod modTransition modClrScheme chgLayout modNotes">
        <pc:chgData name="marcos aurelio gularte de castro" userId="67f50566e2aee3b4" providerId="LiveId" clId="{77358877-88AC-DD4B-A0B5-B6F7288B7A7A}" dt="2020-11-01T00:16:38.412" v="347" actId="931"/>
        <pc:sldMkLst>
          <pc:docMk/>
          <pc:sldMk cId="4058566697" sldId="266"/>
        </pc:sldMkLst>
        <pc:spChg chg="del mod">
          <ac:chgData name="marcos aurelio gularte de castro" userId="67f50566e2aee3b4" providerId="LiveId" clId="{77358877-88AC-DD4B-A0B5-B6F7288B7A7A}" dt="2020-10-31T22:39:30.007" v="111" actId="700"/>
          <ac:spMkLst>
            <pc:docMk/>
            <pc:sldMk cId="4058566697" sldId="266"/>
            <ac:spMk id="2" creationId="{00000000-0000-0000-0000-000000000000}"/>
          </ac:spMkLst>
        </pc:spChg>
        <pc:spChg chg="mod ord">
          <ac:chgData name="marcos aurelio gularte de castro" userId="67f50566e2aee3b4" providerId="LiveId" clId="{77358877-88AC-DD4B-A0B5-B6F7288B7A7A}" dt="2020-10-31T22:39:36.507" v="113" actId="113"/>
          <ac:spMkLst>
            <pc:docMk/>
            <pc:sldMk cId="4058566697" sldId="266"/>
            <ac:spMk id="3" creationId="{00000000-0000-0000-0000-000000000000}"/>
          </ac:spMkLst>
        </pc:spChg>
        <pc:spChg chg="add del mod ord">
          <ac:chgData name="marcos aurelio gularte de castro" userId="67f50566e2aee3b4" providerId="LiveId" clId="{77358877-88AC-DD4B-A0B5-B6F7288B7A7A}" dt="2020-10-31T22:39:32.789" v="112" actId="6264"/>
          <ac:spMkLst>
            <pc:docMk/>
            <pc:sldMk cId="4058566697" sldId="266"/>
            <ac:spMk id="5" creationId="{C9B22605-94A3-E142-B471-30D8A728A146}"/>
          </ac:spMkLst>
        </pc:spChg>
        <pc:spChg chg="add del mod">
          <ac:chgData name="marcos aurelio gularte de castro" userId="67f50566e2aee3b4" providerId="LiveId" clId="{77358877-88AC-DD4B-A0B5-B6F7288B7A7A}" dt="2020-10-31T22:39:32.789" v="112" actId="6264"/>
          <ac:spMkLst>
            <pc:docMk/>
            <pc:sldMk cId="4058566697" sldId="266"/>
            <ac:spMk id="6" creationId="{8637C442-08C3-1B4C-AEDF-7A486F2E1149}"/>
          </ac:spMkLst>
        </pc:spChg>
        <pc:spChg chg="add del mod ord">
          <ac:chgData name="marcos aurelio gularte de castro" userId="67f50566e2aee3b4" providerId="LiveId" clId="{77358877-88AC-DD4B-A0B5-B6F7288B7A7A}" dt="2020-11-01T00:16:38.412" v="347" actId="931"/>
          <ac:spMkLst>
            <pc:docMk/>
            <pc:sldMk cId="4058566697" sldId="266"/>
            <ac:spMk id="7" creationId="{CB9D97BB-7EEF-5346-A117-F0D51821EE1F}"/>
          </ac:spMkLst>
        </pc:spChg>
        <pc:picChg chg="del mod">
          <ac:chgData name="marcos aurelio gularte de castro" userId="67f50566e2aee3b4" providerId="LiveId" clId="{77358877-88AC-DD4B-A0B5-B6F7288B7A7A}" dt="2020-10-31T22:39:24.146" v="110" actId="478"/>
          <ac:picMkLst>
            <pc:docMk/>
            <pc:sldMk cId="4058566697" sldId="266"/>
            <ac:picMk id="4" creationId="{00000000-0000-0000-0000-000000000000}"/>
          </ac:picMkLst>
        </pc:picChg>
        <pc:picChg chg="add mod">
          <ac:chgData name="marcos aurelio gularte de castro" userId="67f50566e2aee3b4" providerId="LiveId" clId="{77358877-88AC-DD4B-A0B5-B6F7288B7A7A}" dt="2020-11-01T00:16:38.412" v="347" actId="931"/>
          <ac:picMkLst>
            <pc:docMk/>
            <pc:sldMk cId="4058566697" sldId="266"/>
            <ac:picMk id="9" creationId="{36ED164F-9803-5C4E-83ED-39E95E46BF14}"/>
          </ac:picMkLst>
        </pc:picChg>
      </pc:sldChg>
      <pc:sldChg chg="addSp delSp modSp mod modTransition modClrScheme chgLayout modNotes">
        <pc:chgData name="marcos aurelio gularte de castro" userId="67f50566e2aee3b4" providerId="LiveId" clId="{77358877-88AC-DD4B-A0B5-B6F7288B7A7A}" dt="2020-11-01T00:18:35.101" v="360" actId="18131"/>
        <pc:sldMkLst>
          <pc:docMk/>
          <pc:sldMk cId="151566062" sldId="267"/>
        </pc:sldMkLst>
        <pc:spChg chg="mod ord">
          <ac:chgData name="marcos aurelio gularte de castro" userId="67f50566e2aee3b4" providerId="LiveId" clId="{77358877-88AC-DD4B-A0B5-B6F7288B7A7A}" dt="2020-11-01T00:17:03.265" v="351" actId="404"/>
          <ac:spMkLst>
            <pc:docMk/>
            <pc:sldMk cId="151566062" sldId="267"/>
            <ac:spMk id="2" creationId="{00000000-0000-0000-0000-000000000000}"/>
          </ac:spMkLst>
        </pc:spChg>
        <pc:spChg chg="mod ord">
          <ac:chgData name="marcos aurelio gularte de castro" userId="67f50566e2aee3b4" providerId="LiveId" clId="{77358877-88AC-DD4B-A0B5-B6F7288B7A7A}" dt="2020-10-31T22:40:42.299" v="118" actId="27636"/>
          <ac:spMkLst>
            <pc:docMk/>
            <pc:sldMk cId="151566062" sldId="267"/>
            <ac:spMk id="3" creationId="{00000000-0000-0000-0000-000000000000}"/>
          </ac:spMkLst>
        </pc:spChg>
        <pc:spChg chg="add del mod ord">
          <ac:chgData name="marcos aurelio gularte de castro" userId="67f50566e2aee3b4" providerId="LiveId" clId="{77358877-88AC-DD4B-A0B5-B6F7288B7A7A}" dt="2020-10-31T22:40:42.144" v="117" actId="6264"/>
          <ac:spMkLst>
            <pc:docMk/>
            <pc:sldMk cId="151566062" sldId="267"/>
            <ac:spMk id="5" creationId="{18D21382-5F65-A943-B3EC-6A5EE42577B6}"/>
          </ac:spMkLst>
        </pc:spChg>
        <pc:spChg chg="add del mod ord">
          <ac:chgData name="marcos aurelio gularte de castro" userId="67f50566e2aee3b4" providerId="LiveId" clId="{77358877-88AC-DD4B-A0B5-B6F7288B7A7A}" dt="2020-10-31T22:40:42.144" v="117" actId="6264"/>
          <ac:spMkLst>
            <pc:docMk/>
            <pc:sldMk cId="151566062" sldId="267"/>
            <ac:spMk id="6" creationId="{C0853088-4280-3A4C-B20F-C8F2CC1015AF}"/>
          </ac:spMkLst>
        </pc:spChg>
        <pc:spChg chg="add del mod">
          <ac:chgData name="marcos aurelio gularte de castro" userId="67f50566e2aee3b4" providerId="LiveId" clId="{77358877-88AC-DD4B-A0B5-B6F7288B7A7A}" dt="2020-10-31T22:40:42.144" v="117" actId="6264"/>
          <ac:spMkLst>
            <pc:docMk/>
            <pc:sldMk cId="151566062" sldId="267"/>
            <ac:spMk id="7" creationId="{92C9C5F4-4989-B145-887F-1AD753C41313}"/>
          </ac:spMkLst>
        </pc:spChg>
        <pc:spChg chg="add del mod">
          <ac:chgData name="marcos aurelio gularte de castro" userId="67f50566e2aee3b4" providerId="LiveId" clId="{77358877-88AC-DD4B-A0B5-B6F7288B7A7A}" dt="2020-10-31T22:40:42.144" v="117" actId="6264"/>
          <ac:spMkLst>
            <pc:docMk/>
            <pc:sldMk cId="151566062" sldId="267"/>
            <ac:spMk id="8" creationId="{5524AA30-8F36-F84F-8A3C-EA5C33B98E79}"/>
          </ac:spMkLst>
        </pc:spChg>
        <pc:spChg chg="add del mod ord">
          <ac:chgData name="marcos aurelio gularte de castro" userId="67f50566e2aee3b4" providerId="LiveId" clId="{77358877-88AC-DD4B-A0B5-B6F7288B7A7A}" dt="2020-11-01T00:16:56.893" v="350"/>
          <ac:spMkLst>
            <pc:docMk/>
            <pc:sldMk cId="151566062" sldId="267"/>
            <ac:spMk id="9" creationId="{A1A3E024-28E7-0C4C-906A-B30CA5670D9A}"/>
          </ac:spMkLst>
        </pc:spChg>
        <pc:spChg chg="add del mod ord">
          <ac:chgData name="marcos aurelio gularte de castro" userId="67f50566e2aee3b4" providerId="LiveId" clId="{77358877-88AC-DD4B-A0B5-B6F7288B7A7A}" dt="2020-11-01T00:17:22.853" v="352"/>
          <ac:spMkLst>
            <pc:docMk/>
            <pc:sldMk cId="151566062" sldId="267"/>
            <ac:spMk id="10" creationId="{105A8800-AA9A-D846-A10F-AEAC8EBBCA4F}"/>
          </ac:spMkLst>
        </pc:spChg>
        <pc:spChg chg="add del mod">
          <ac:chgData name="marcos aurelio gularte de castro" userId="67f50566e2aee3b4" providerId="LiveId" clId="{77358877-88AC-DD4B-A0B5-B6F7288B7A7A}" dt="2020-11-01T00:17:57.507" v="354"/>
          <ac:spMkLst>
            <pc:docMk/>
            <pc:sldMk cId="151566062" sldId="267"/>
            <ac:spMk id="14" creationId="{2445A093-853A-2D4A-9E51-8F50B57C89FB}"/>
          </ac:spMkLst>
        </pc:spChg>
        <pc:spChg chg="add del mod">
          <ac:chgData name="marcos aurelio gularte de castro" userId="67f50566e2aee3b4" providerId="LiveId" clId="{77358877-88AC-DD4B-A0B5-B6F7288B7A7A}" dt="2020-11-01T00:18:08.361" v="356"/>
          <ac:spMkLst>
            <pc:docMk/>
            <pc:sldMk cId="151566062" sldId="267"/>
            <ac:spMk id="17" creationId="{6E46DB6C-7739-2642-AA5E-73FCA294939C}"/>
          </ac:spMkLst>
        </pc:spChg>
        <pc:spChg chg="add del mod">
          <ac:chgData name="marcos aurelio gularte de castro" userId="67f50566e2aee3b4" providerId="LiveId" clId="{77358877-88AC-DD4B-A0B5-B6F7288B7A7A}" dt="2020-11-01T00:18:17.285" v="358"/>
          <ac:spMkLst>
            <pc:docMk/>
            <pc:sldMk cId="151566062" sldId="267"/>
            <ac:spMk id="20" creationId="{D7EE2BE9-01AF-0E47-9C13-F4A490C6B678}"/>
          </ac:spMkLst>
        </pc:spChg>
        <pc:picChg chg="del mod">
          <ac:chgData name="marcos aurelio gularte de castro" userId="67f50566e2aee3b4" providerId="LiveId" clId="{77358877-88AC-DD4B-A0B5-B6F7288B7A7A}" dt="2020-10-31T22:40:34.494" v="114" actId="478"/>
          <ac:picMkLst>
            <pc:docMk/>
            <pc:sldMk cId="151566062" sldId="267"/>
            <ac:picMk id="4" creationId="{00000000-0000-0000-0000-000000000000}"/>
          </ac:picMkLst>
        </pc:picChg>
        <pc:picChg chg="add del mod">
          <ac:chgData name="marcos aurelio gularte de castro" userId="67f50566e2aee3b4" providerId="LiveId" clId="{77358877-88AC-DD4B-A0B5-B6F7288B7A7A}" dt="2020-11-01T00:17:28.987" v="353" actId="478"/>
          <ac:picMkLst>
            <pc:docMk/>
            <pc:sldMk cId="151566062" sldId="267"/>
            <ac:picMk id="11" creationId="{2F140D40-C3BE-694A-B04D-9B3405AB0813}"/>
          </ac:picMkLst>
        </pc:picChg>
        <pc:picChg chg="add del mod">
          <ac:chgData name="marcos aurelio gularte de castro" userId="67f50566e2aee3b4" providerId="LiveId" clId="{77358877-88AC-DD4B-A0B5-B6F7288B7A7A}" dt="2020-11-01T00:18:14.441" v="357" actId="478"/>
          <ac:picMkLst>
            <pc:docMk/>
            <pc:sldMk cId="151566062" sldId="267"/>
            <ac:picMk id="12" creationId="{B49312E8-23EB-7F43-894D-CEEA6706FE25}"/>
          </ac:picMkLst>
        </pc:picChg>
        <pc:picChg chg="add del mod">
          <ac:chgData name="marcos aurelio gularte de castro" userId="67f50566e2aee3b4" providerId="LiveId" clId="{77358877-88AC-DD4B-A0B5-B6F7288B7A7A}" dt="2020-11-01T00:18:02.030" v="355" actId="478"/>
          <ac:picMkLst>
            <pc:docMk/>
            <pc:sldMk cId="151566062" sldId="267"/>
            <ac:picMk id="15" creationId="{6EFA9826-09CC-1044-96A0-6155070342EA}"/>
          </ac:picMkLst>
        </pc:picChg>
        <pc:picChg chg="add mod modCrop">
          <ac:chgData name="marcos aurelio gularte de castro" userId="67f50566e2aee3b4" providerId="LiveId" clId="{77358877-88AC-DD4B-A0B5-B6F7288B7A7A}" dt="2020-11-01T00:18:27.207" v="359" actId="18131"/>
          <ac:picMkLst>
            <pc:docMk/>
            <pc:sldMk cId="151566062" sldId="267"/>
            <ac:picMk id="18" creationId="{31AB38CF-6BF0-3F4A-A017-D91AEE63823F}"/>
          </ac:picMkLst>
        </pc:picChg>
        <pc:picChg chg="add mod modCrop">
          <ac:chgData name="marcos aurelio gularte de castro" userId="67f50566e2aee3b4" providerId="LiveId" clId="{77358877-88AC-DD4B-A0B5-B6F7288B7A7A}" dt="2020-11-01T00:18:35.101" v="360" actId="18131"/>
          <ac:picMkLst>
            <pc:docMk/>
            <pc:sldMk cId="151566062" sldId="267"/>
            <ac:picMk id="21" creationId="{88EC3903-BCBB-D540-8E19-23BE203F18D6}"/>
          </ac:picMkLst>
        </pc:picChg>
      </pc:sldChg>
      <pc:sldChg chg="addSp delSp modSp mod modTransition modClrScheme chgLayout modNotes">
        <pc:chgData name="marcos aurelio gularte de castro" userId="67f50566e2aee3b4" providerId="LiveId" clId="{77358877-88AC-DD4B-A0B5-B6F7288B7A7A}" dt="2020-11-01T00:18:59.278" v="363"/>
        <pc:sldMkLst>
          <pc:docMk/>
          <pc:sldMk cId="2166612678" sldId="268"/>
        </pc:sldMkLst>
        <pc:spChg chg="del mod">
          <ac:chgData name="marcos aurelio gularte de castro" userId="67f50566e2aee3b4" providerId="LiveId" clId="{77358877-88AC-DD4B-A0B5-B6F7288B7A7A}" dt="2020-10-31T22:41:30.798" v="121" actId="700"/>
          <ac:spMkLst>
            <pc:docMk/>
            <pc:sldMk cId="2166612678" sldId="268"/>
            <ac:spMk id="2" creationId="{00000000-0000-0000-0000-000000000000}"/>
          </ac:spMkLst>
        </pc:spChg>
        <pc:spChg chg="mod ord">
          <ac:chgData name="marcos aurelio gularte de castro" userId="67f50566e2aee3b4" providerId="LiveId" clId="{77358877-88AC-DD4B-A0B5-B6F7288B7A7A}" dt="2020-10-31T22:41:33.010" v="122" actId="6264"/>
          <ac:spMkLst>
            <pc:docMk/>
            <pc:sldMk cId="2166612678" sldId="268"/>
            <ac:spMk id="3" creationId="{00000000-0000-0000-0000-000000000000}"/>
          </ac:spMkLst>
        </pc:spChg>
        <pc:spChg chg="add del mod ord">
          <ac:chgData name="marcos aurelio gularte de castro" userId="67f50566e2aee3b4" providerId="LiveId" clId="{77358877-88AC-DD4B-A0B5-B6F7288B7A7A}" dt="2020-10-31T22:41:33.010" v="122" actId="6264"/>
          <ac:spMkLst>
            <pc:docMk/>
            <pc:sldMk cId="2166612678" sldId="268"/>
            <ac:spMk id="5" creationId="{74D8AC9B-B995-F141-A861-A0F4FFE373FE}"/>
          </ac:spMkLst>
        </pc:spChg>
        <pc:spChg chg="add del mod ord">
          <ac:chgData name="marcos aurelio gularte de castro" userId="67f50566e2aee3b4" providerId="LiveId" clId="{77358877-88AC-DD4B-A0B5-B6F7288B7A7A}" dt="2020-10-31T22:41:33.010" v="122" actId="6264"/>
          <ac:spMkLst>
            <pc:docMk/>
            <pc:sldMk cId="2166612678" sldId="268"/>
            <ac:spMk id="6" creationId="{66906407-80E6-B540-BE1F-0FFF7D5A5B5E}"/>
          </ac:spMkLst>
        </pc:spChg>
        <pc:spChg chg="add del mod">
          <ac:chgData name="marcos aurelio gularte de castro" userId="67f50566e2aee3b4" providerId="LiveId" clId="{77358877-88AC-DD4B-A0B5-B6F7288B7A7A}" dt="2020-10-31T22:41:33.010" v="122" actId="6264"/>
          <ac:spMkLst>
            <pc:docMk/>
            <pc:sldMk cId="2166612678" sldId="268"/>
            <ac:spMk id="7" creationId="{E1D477D4-0016-1844-B05B-45968D670D17}"/>
          </ac:spMkLst>
        </pc:spChg>
        <pc:spChg chg="add del mod ord">
          <ac:chgData name="marcos aurelio gularte de castro" userId="67f50566e2aee3b4" providerId="LiveId" clId="{77358877-88AC-DD4B-A0B5-B6F7288B7A7A}" dt="2020-11-01T00:18:52.281" v="361"/>
          <ac:spMkLst>
            <pc:docMk/>
            <pc:sldMk cId="2166612678" sldId="268"/>
            <ac:spMk id="8" creationId="{2CE6A68D-995C-9849-B3B4-AC70B1BF074D}"/>
          </ac:spMkLst>
        </pc:spChg>
        <pc:spChg chg="add del mod ord">
          <ac:chgData name="marcos aurelio gularte de castro" userId="67f50566e2aee3b4" providerId="LiveId" clId="{77358877-88AC-DD4B-A0B5-B6F7288B7A7A}" dt="2020-11-01T00:18:59.278" v="363"/>
          <ac:spMkLst>
            <pc:docMk/>
            <pc:sldMk cId="2166612678" sldId="268"/>
            <ac:spMk id="9" creationId="{1940AE1A-D9A8-F143-8329-B65A8BABBB58}"/>
          </ac:spMkLst>
        </pc:spChg>
        <pc:picChg chg="del mod">
          <ac:chgData name="marcos aurelio gularte de castro" userId="67f50566e2aee3b4" providerId="LiveId" clId="{77358877-88AC-DD4B-A0B5-B6F7288B7A7A}" dt="2020-10-31T22:41:26.390" v="120" actId="478"/>
          <ac:picMkLst>
            <pc:docMk/>
            <pc:sldMk cId="2166612678" sldId="268"/>
            <ac:picMk id="4" creationId="{00000000-0000-0000-0000-000000000000}"/>
          </ac:picMkLst>
        </pc:picChg>
        <pc:picChg chg="add mod">
          <ac:chgData name="marcos aurelio gularte de castro" userId="67f50566e2aee3b4" providerId="LiveId" clId="{77358877-88AC-DD4B-A0B5-B6F7288B7A7A}" dt="2020-11-01T00:18:52.281" v="361"/>
          <ac:picMkLst>
            <pc:docMk/>
            <pc:sldMk cId="2166612678" sldId="268"/>
            <ac:picMk id="10" creationId="{245AAED2-8BAA-F344-B282-570D1CFA6F66}"/>
          </ac:picMkLst>
        </pc:picChg>
        <pc:picChg chg="add mod">
          <ac:chgData name="marcos aurelio gularte de castro" userId="67f50566e2aee3b4" providerId="LiveId" clId="{77358877-88AC-DD4B-A0B5-B6F7288B7A7A}" dt="2020-11-01T00:18:59.278" v="363"/>
          <ac:picMkLst>
            <pc:docMk/>
            <pc:sldMk cId="2166612678" sldId="268"/>
            <ac:picMk id="11" creationId="{1ECFEC5F-D895-E64B-9BC8-E2F54F828DFA}"/>
          </ac:picMkLst>
        </pc:picChg>
      </pc:sldChg>
      <pc:sldChg chg="addSp delSp modSp mod modTransition modClrScheme chgLayout modNotes">
        <pc:chgData name="marcos aurelio gularte de castro" userId="67f50566e2aee3b4" providerId="LiveId" clId="{77358877-88AC-DD4B-A0B5-B6F7288B7A7A}" dt="2020-11-01T00:21:41.591" v="374"/>
        <pc:sldMkLst>
          <pc:docMk/>
          <pc:sldMk cId="3860608650" sldId="269"/>
        </pc:sldMkLst>
        <pc:spChg chg="del mod">
          <ac:chgData name="marcos aurelio gularte de castro" userId="67f50566e2aee3b4" providerId="LiveId" clId="{77358877-88AC-DD4B-A0B5-B6F7288B7A7A}" dt="2020-10-31T22:43:02.713" v="125" actId="700"/>
          <ac:spMkLst>
            <pc:docMk/>
            <pc:sldMk cId="3860608650" sldId="269"/>
            <ac:spMk id="2" creationId="{00000000-0000-0000-0000-000000000000}"/>
          </ac:spMkLst>
        </pc:spChg>
        <pc:spChg chg="mod ord">
          <ac:chgData name="marcos aurelio gularte de castro" userId="67f50566e2aee3b4" providerId="LiveId" clId="{77358877-88AC-DD4B-A0B5-B6F7288B7A7A}" dt="2020-10-31T22:43:15.435" v="130" actId="12"/>
          <ac:spMkLst>
            <pc:docMk/>
            <pc:sldMk cId="3860608650" sldId="269"/>
            <ac:spMk id="3" creationId="{00000000-0000-0000-0000-000000000000}"/>
          </ac:spMkLst>
        </pc:spChg>
        <pc:spChg chg="add del mod ord">
          <ac:chgData name="marcos aurelio gularte de castro" userId="67f50566e2aee3b4" providerId="LiveId" clId="{77358877-88AC-DD4B-A0B5-B6F7288B7A7A}" dt="2020-10-31T22:43:09.018" v="127" actId="6264"/>
          <ac:spMkLst>
            <pc:docMk/>
            <pc:sldMk cId="3860608650" sldId="269"/>
            <ac:spMk id="5" creationId="{5D27E475-DD2C-3242-9CF9-558446C1EB5A}"/>
          </ac:spMkLst>
        </pc:spChg>
        <pc:spChg chg="add del mod ord">
          <ac:chgData name="marcos aurelio gularte de castro" userId="67f50566e2aee3b4" providerId="LiveId" clId="{77358877-88AC-DD4B-A0B5-B6F7288B7A7A}" dt="2020-10-31T22:43:09.018" v="127" actId="6264"/>
          <ac:spMkLst>
            <pc:docMk/>
            <pc:sldMk cId="3860608650" sldId="269"/>
            <ac:spMk id="6" creationId="{86DDDAC0-F850-F24E-9A7E-AE05A6FD04A8}"/>
          </ac:spMkLst>
        </pc:spChg>
        <pc:spChg chg="add del mod">
          <ac:chgData name="marcos aurelio gularte de castro" userId="67f50566e2aee3b4" providerId="LiveId" clId="{77358877-88AC-DD4B-A0B5-B6F7288B7A7A}" dt="2020-10-31T22:43:09.018" v="127" actId="6264"/>
          <ac:spMkLst>
            <pc:docMk/>
            <pc:sldMk cId="3860608650" sldId="269"/>
            <ac:spMk id="7" creationId="{5C16B217-659A-4343-954E-D713E0F965DC}"/>
          </ac:spMkLst>
        </pc:spChg>
        <pc:spChg chg="add del mod ord">
          <ac:chgData name="marcos aurelio gularte de castro" userId="67f50566e2aee3b4" providerId="LiveId" clId="{77358877-88AC-DD4B-A0B5-B6F7288B7A7A}" dt="2020-11-01T00:19:55.281" v="364"/>
          <ac:spMkLst>
            <pc:docMk/>
            <pc:sldMk cId="3860608650" sldId="269"/>
            <ac:spMk id="8" creationId="{F4B82B9D-8285-BC4E-A4BE-E1CF43A217F5}"/>
          </ac:spMkLst>
        </pc:spChg>
        <pc:spChg chg="add del mod ord">
          <ac:chgData name="marcos aurelio gularte de castro" userId="67f50566e2aee3b4" providerId="LiveId" clId="{77358877-88AC-DD4B-A0B5-B6F7288B7A7A}" dt="2020-11-01T00:20:33.925" v="367"/>
          <ac:spMkLst>
            <pc:docMk/>
            <pc:sldMk cId="3860608650" sldId="269"/>
            <ac:spMk id="9" creationId="{72192807-D3D4-AB4A-A08A-4EB6D1448908}"/>
          </ac:spMkLst>
        </pc:spChg>
        <pc:spChg chg="add del mod">
          <ac:chgData name="marcos aurelio gularte de castro" userId="67f50566e2aee3b4" providerId="LiveId" clId="{77358877-88AC-DD4B-A0B5-B6F7288B7A7A}" dt="2020-11-01T00:20:07.008" v="366"/>
          <ac:spMkLst>
            <pc:docMk/>
            <pc:sldMk cId="3860608650" sldId="269"/>
            <ac:spMk id="12" creationId="{F210A258-F8D6-2A49-9095-7DE254046AD1}"/>
          </ac:spMkLst>
        </pc:spChg>
        <pc:spChg chg="add del mod">
          <ac:chgData name="marcos aurelio gularte de castro" userId="67f50566e2aee3b4" providerId="LiveId" clId="{77358877-88AC-DD4B-A0B5-B6F7288B7A7A}" dt="2020-11-01T00:20:48.668" v="369"/>
          <ac:spMkLst>
            <pc:docMk/>
            <pc:sldMk cId="3860608650" sldId="269"/>
            <ac:spMk id="16" creationId="{F2CB2934-843C-A94E-A38D-3DB09E2A783B}"/>
          </ac:spMkLst>
        </pc:spChg>
        <pc:spChg chg="add del mod">
          <ac:chgData name="marcos aurelio gularte de castro" userId="67f50566e2aee3b4" providerId="LiveId" clId="{77358877-88AC-DD4B-A0B5-B6F7288B7A7A}" dt="2020-11-01T00:21:00.529" v="371"/>
          <ac:spMkLst>
            <pc:docMk/>
            <pc:sldMk cId="3860608650" sldId="269"/>
            <ac:spMk id="19" creationId="{65FDA4E7-C385-834B-8194-502F43A38316}"/>
          </ac:spMkLst>
        </pc:spChg>
        <pc:spChg chg="add del mod">
          <ac:chgData name="marcos aurelio gularte de castro" userId="67f50566e2aee3b4" providerId="LiveId" clId="{77358877-88AC-DD4B-A0B5-B6F7288B7A7A}" dt="2020-11-01T00:21:41.591" v="374"/>
          <ac:spMkLst>
            <pc:docMk/>
            <pc:sldMk cId="3860608650" sldId="269"/>
            <ac:spMk id="22" creationId="{29794787-B3B5-6A4F-AF0B-9887C4A55A0B}"/>
          </ac:spMkLst>
        </pc:spChg>
        <pc:picChg chg="del mod">
          <ac:chgData name="marcos aurelio gularte de castro" userId="67f50566e2aee3b4" providerId="LiveId" clId="{77358877-88AC-DD4B-A0B5-B6F7288B7A7A}" dt="2020-10-31T22:42:55.822" v="124" actId="478"/>
          <ac:picMkLst>
            <pc:docMk/>
            <pc:sldMk cId="3860608650" sldId="269"/>
            <ac:picMk id="4" creationId="{00000000-0000-0000-0000-000000000000}"/>
          </ac:picMkLst>
        </pc:picChg>
        <pc:picChg chg="add del mod">
          <ac:chgData name="marcos aurelio gularte de castro" userId="67f50566e2aee3b4" providerId="LiveId" clId="{77358877-88AC-DD4B-A0B5-B6F7288B7A7A}" dt="2020-11-01T00:20:04.401" v="365" actId="478"/>
          <ac:picMkLst>
            <pc:docMk/>
            <pc:sldMk cId="3860608650" sldId="269"/>
            <ac:picMk id="10" creationId="{46513B99-1C93-C744-A7A8-C0BC8A3113DE}"/>
          </ac:picMkLst>
        </pc:picChg>
        <pc:picChg chg="add del mod">
          <ac:chgData name="marcos aurelio gularte de castro" userId="67f50566e2aee3b4" providerId="LiveId" clId="{77358877-88AC-DD4B-A0B5-B6F7288B7A7A}" dt="2020-11-01T00:20:46.377" v="368" actId="478"/>
          <ac:picMkLst>
            <pc:docMk/>
            <pc:sldMk cId="3860608650" sldId="269"/>
            <ac:picMk id="13" creationId="{A93E9F18-7071-1744-AC08-FC8315C08B80}"/>
          </ac:picMkLst>
        </pc:picChg>
        <pc:picChg chg="add del mod">
          <ac:chgData name="marcos aurelio gularte de castro" userId="67f50566e2aee3b4" providerId="LiveId" clId="{77358877-88AC-DD4B-A0B5-B6F7288B7A7A}" dt="2020-11-01T00:21:13.841" v="373" actId="478"/>
          <ac:picMkLst>
            <pc:docMk/>
            <pc:sldMk cId="3860608650" sldId="269"/>
            <ac:picMk id="14" creationId="{FCF8E42B-7AFB-8A41-8B43-19E812F49091}"/>
          </ac:picMkLst>
        </pc:picChg>
        <pc:picChg chg="add del mod">
          <ac:chgData name="marcos aurelio gularte de castro" userId="67f50566e2aee3b4" providerId="LiveId" clId="{77358877-88AC-DD4B-A0B5-B6F7288B7A7A}" dt="2020-11-01T00:20:55.172" v="370" actId="478"/>
          <ac:picMkLst>
            <pc:docMk/>
            <pc:sldMk cId="3860608650" sldId="269"/>
            <ac:picMk id="17" creationId="{BA52A3DE-1B08-5949-AA9B-3443047135B6}"/>
          </ac:picMkLst>
        </pc:picChg>
        <pc:picChg chg="add mod">
          <ac:chgData name="marcos aurelio gularte de castro" userId="67f50566e2aee3b4" providerId="LiveId" clId="{77358877-88AC-DD4B-A0B5-B6F7288B7A7A}" dt="2020-11-01T00:21:00.529" v="371"/>
          <ac:picMkLst>
            <pc:docMk/>
            <pc:sldMk cId="3860608650" sldId="269"/>
            <ac:picMk id="20" creationId="{0F289FD1-3015-A74C-B3F8-00FB6F29EA91}"/>
          </ac:picMkLst>
        </pc:picChg>
        <pc:picChg chg="add mod">
          <ac:chgData name="marcos aurelio gularte de castro" userId="67f50566e2aee3b4" providerId="LiveId" clId="{77358877-88AC-DD4B-A0B5-B6F7288B7A7A}" dt="2020-11-01T00:21:41.591" v="374"/>
          <ac:picMkLst>
            <pc:docMk/>
            <pc:sldMk cId="3860608650" sldId="269"/>
            <ac:picMk id="23" creationId="{2C39F9E8-69EE-BA43-9B45-3DB8E82862B4}"/>
          </ac:picMkLst>
        </pc:picChg>
      </pc:sldChg>
      <pc:sldChg chg="addSp delSp modSp mod modTransition modClrScheme chgLayout modNotes">
        <pc:chgData name="marcos aurelio gularte de castro" userId="67f50566e2aee3b4" providerId="LiveId" clId="{77358877-88AC-DD4B-A0B5-B6F7288B7A7A}" dt="2020-11-01T00:22:42.908" v="375" actId="931"/>
        <pc:sldMkLst>
          <pc:docMk/>
          <pc:sldMk cId="2066314355" sldId="270"/>
        </pc:sldMkLst>
        <pc:spChg chg="mod ord">
          <ac:chgData name="marcos aurelio gularte de castro" userId="67f50566e2aee3b4" providerId="LiveId" clId="{77358877-88AC-DD4B-A0B5-B6F7288B7A7A}" dt="2020-10-31T22:43:28.301" v="133" actId="6264"/>
          <ac:spMkLst>
            <pc:docMk/>
            <pc:sldMk cId="2066314355" sldId="270"/>
            <ac:spMk id="2" creationId="{00000000-0000-0000-0000-000000000000}"/>
          </ac:spMkLst>
        </pc:spChg>
        <pc:spChg chg="mod ord">
          <ac:chgData name="marcos aurelio gularte de castro" userId="67f50566e2aee3b4" providerId="LiveId" clId="{77358877-88AC-DD4B-A0B5-B6F7288B7A7A}" dt="2020-10-31T22:43:28.301" v="133" actId="6264"/>
          <ac:spMkLst>
            <pc:docMk/>
            <pc:sldMk cId="2066314355" sldId="270"/>
            <ac:spMk id="3" creationId="{00000000-0000-0000-0000-000000000000}"/>
          </ac:spMkLst>
        </pc:spChg>
        <pc:spChg chg="add del mod ord">
          <ac:chgData name="marcos aurelio gularte de castro" userId="67f50566e2aee3b4" providerId="LiveId" clId="{77358877-88AC-DD4B-A0B5-B6F7288B7A7A}" dt="2020-10-31T22:43:28.301" v="133" actId="6264"/>
          <ac:spMkLst>
            <pc:docMk/>
            <pc:sldMk cId="2066314355" sldId="270"/>
            <ac:spMk id="5" creationId="{3E03908D-EF1B-F34A-8712-97FB8C629CE2}"/>
          </ac:spMkLst>
        </pc:spChg>
        <pc:spChg chg="add del mod">
          <ac:chgData name="marcos aurelio gularte de castro" userId="67f50566e2aee3b4" providerId="LiveId" clId="{77358877-88AC-DD4B-A0B5-B6F7288B7A7A}" dt="2020-10-31T22:43:28.301" v="133" actId="6264"/>
          <ac:spMkLst>
            <pc:docMk/>
            <pc:sldMk cId="2066314355" sldId="270"/>
            <ac:spMk id="6" creationId="{E1B12E40-88AD-2E48-8271-75AAB0DE80B6}"/>
          </ac:spMkLst>
        </pc:spChg>
        <pc:spChg chg="add del mod">
          <ac:chgData name="marcos aurelio gularte de castro" userId="67f50566e2aee3b4" providerId="LiveId" clId="{77358877-88AC-DD4B-A0B5-B6F7288B7A7A}" dt="2020-10-31T22:43:28.301" v="133" actId="6264"/>
          <ac:spMkLst>
            <pc:docMk/>
            <pc:sldMk cId="2066314355" sldId="270"/>
            <ac:spMk id="7" creationId="{323CEFB1-F110-1341-B67A-C5F5C2E01C44}"/>
          </ac:spMkLst>
        </pc:spChg>
        <pc:spChg chg="add del mod ord">
          <ac:chgData name="marcos aurelio gularte de castro" userId="67f50566e2aee3b4" providerId="LiveId" clId="{77358877-88AC-DD4B-A0B5-B6F7288B7A7A}" dt="2020-11-01T00:22:42.908" v="375" actId="931"/>
          <ac:spMkLst>
            <pc:docMk/>
            <pc:sldMk cId="2066314355" sldId="270"/>
            <ac:spMk id="8" creationId="{41090A00-72C6-D84E-BDD5-AA0E28102E09}"/>
          </ac:spMkLst>
        </pc:spChg>
        <pc:picChg chg="del mod">
          <ac:chgData name="marcos aurelio gularte de castro" userId="67f50566e2aee3b4" providerId="LiveId" clId="{77358877-88AC-DD4B-A0B5-B6F7288B7A7A}" dt="2020-10-31T22:43:22.298" v="131" actId="478"/>
          <ac:picMkLst>
            <pc:docMk/>
            <pc:sldMk cId="2066314355" sldId="270"/>
            <ac:picMk id="4" creationId="{00000000-0000-0000-0000-000000000000}"/>
          </ac:picMkLst>
        </pc:picChg>
        <pc:picChg chg="add mod">
          <ac:chgData name="marcos aurelio gularte de castro" userId="67f50566e2aee3b4" providerId="LiveId" clId="{77358877-88AC-DD4B-A0B5-B6F7288B7A7A}" dt="2020-11-01T00:22:42.908" v="375" actId="931"/>
          <ac:picMkLst>
            <pc:docMk/>
            <pc:sldMk cId="2066314355" sldId="270"/>
            <ac:picMk id="10" creationId="{486061E6-2DC0-6A47-AA39-35CCF8E0D819}"/>
          </ac:picMkLst>
        </pc:picChg>
      </pc:sldChg>
      <pc:sldChg chg="addSp delSp modSp mod modTransition modClrScheme chgLayout modNotes">
        <pc:chgData name="marcos aurelio gularte de castro" userId="67f50566e2aee3b4" providerId="LiveId" clId="{77358877-88AC-DD4B-A0B5-B6F7288B7A7A}" dt="2020-11-01T00:23:53.507" v="376" actId="931"/>
        <pc:sldMkLst>
          <pc:docMk/>
          <pc:sldMk cId="839719419" sldId="271"/>
        </pc:sldMkLst>
        <pc:spChg chg="del mod ord">
          <ac:chgData name="marcos aurelio gularte de castro" userId="67f50566e2aee3b4" providerId="LiveId" clId="{77358877-88AC-DD4B-A0B5-B6F7288B7A7A}" dt="2020-10-31T22:45:40.557" v="135" actId="700"/>
          <ac:spMkLst>
            <pc:docMk/>
            <pc:sldMk cId="839719419" sldId="271"/>
            <ac:spMk id="2" creationId="{00000000-0000-0000-0000-000000000000}"/>
          </ac:spMkLst>
        </pc:spChg>
        <pc:spChg chg="mod ord">
          <ac:chgData name="marcos aurelio gularte de castro" userId="67f50566e2aee3b4" providerId="LiveId" clId="{77358877-88AC-DD4B-A0B5-B6F7288B7A7A}" dt="2020-10-31T22:45:53.687" v="140" actId="20577"/>
          <ac:spMkLst>
            <pc:docMk/>
            <pc:sldMk cId="839719419" sldId="271"/>
            <ac:spMk id="3" creationId="{00000000-0000-0000-0000-000000000000}"/>
          </ac:spMkLst>
        </pc:spChg>
        <pc:spChg chg="add mod ord">
          <ac:chgData name="marcos aurelio gularte de castro" userId="67f50566e2aee3b4" providerId="LiveId" clId="{77358877-88AC-DD4B-A0B5-B6F7288B7A7A}" dt="2020-10-31T22:46:00.506" v="141" actId="20577"/>
          <ac:spMkLst>
            <pc:docMk/>
            <pc:sldMk cId="839719419" sldId="271"/>
            <ac:spMk id="5" creationId="{D84841A1-85A1-F24D-B0FF-72738AA75037}"/>
          </ac:spMkLst>
        </pc:spChg>
        <pc:spChg chg="add del mod ord">
          <ac:chgData name="marcos aurelio gularte de castro" userId="67f50566e2aee3b4" providerId="LiveId" clId="{77358877-88AC-DD4B-A0B5-B6F7288B7A7A}" dt="2020-10-31T22:45:50.981" v="139" actId="6264"/>
          <ac:spMkLst>
            <pc:docMk/>
            <pc:sldMk cId="839719419" sldId="271"/>
            <ac:spMk id="6" creationId="{D09A1594-BA10-A749-9367-183E7394D2DD}"/>
          </ac:spMkLst>
        </pc:spChg>
        <pc:spChg chg="add del mod">
          <ac:chgData name="marcos aurelio gularte de castro" userId="67f50566e2aee3b4" providerId="LiveId" clId="{77358877-88AC-DD4B-A0B5-B6F7288B7A7A}" dt="2020-10-31T22:45:50.981" v="139" actId="6264"/>
          <ac:spMkLst>
            <pc:docMk/>
            <pc:sldMk cId="839719419" sldId="271"/>
            <ac:spMk id="7" creationId="{B38C54AC-37DC-AD4F-9C5F-DAF06E3BD31C}"/>
          </ac:spMkLst>
        </pc:spChg>
        <pc:spChg chg="add del mod">
          <ac:chgData name="marcos aurelio gularte de castro" userId="67f50566e2aee3b4" providerId="LiveId" clId="{77358877-88AC-DD4B-A0B5-B6F7288B7A7A}" dt="2020-10-31T22:45:50.981" v="139" actId="6264"/>
          <ac:spMkLst>
            <pc:docMk/>
            <pc:sldMk cId="839719419" sldId="271"/>
            <ac:spMk id="8" creationId="{6F30DFB7-BFF1-BD4C-A2B4-65811172B449}"/>
          </ac:spMkLst>
        </pc:spChg>
        <pc:spChg chg="add del mod ord">
          <ac:chgData name="marcos aurelio gularte de castro" userId="67f50566e2aee3b4" providerId="LiveId" clId="{77358877-88AC-DD4B-A0B5-B6F7288B7A7A}" dt="2020-11-01T00:23:53.507" v="376" actId="931"/>
          <ac:spMkLst>
            <pc:docMk/>
            <pc:sldMk cId="839719419" sldId="271"/>
            <ac:spMk id="9" creationId="{D602BC06-DB57-CB4B-AAAA-C45B2300C230}"/>
          </ac:spMkLst>
        </pc:spChg>
        <pc:picChg chg="del mod">
          <ac:chgData name="marcos aurelio gularte de castro" userId="67f50566e2aee3b4" providerId="LiveId" clId="{77358877-88AC-DD4B-A0B5-B6F7288B7A7A}" dt="2020-10-31T22:45:35.821" v="134" actId="478"/>
          <ac:picMkLst>
            <pc:docMk/>
            <pc:sldMk cId="839719419" sldId="271"/>
            <ac:picMk id="4" creationId="{00000000-0000-0000-0000-000000000000}"/>
          </ac:picMkLst>
        </pc:picChg>
        <pc:picChg chg="add mod">
          <ac:chgData name="marcos aurelio gularte de castro" userId="67f50566e2aee3b4" providerId="LiveId" clId="{77358877-88AC-DD4B-A0B5-B6F7288B7A7A}" dt="2020-11-01T00:23:53.507" v="376" actId="931"/>
          <ac:picMkLst>
            <pc:docMk/>
            <pc:sldMk cId="839719419" sldId="271"/>
            <ac:picMk id="11" creationId="{0D57A76A-5AD1-A649-961E-F4C4E321EEA7}"/>
          </ac:picMkLst>
        </pc:picChg>
      </pc:sldChg>
      <pc:sldChg chg="addSp delSp modSp mod modTransition modClrScheme chgLayout modNotes">
        <pc:chgData name="marcos aurelio gularte de castro" userId="67f50566e2aee3b4" providerId="LiveId" clId="{77358877-88AC-DD4B-A0B5-B6F7288B7A7A}" dt="2020-11-01T00:25:27.663" v="379"/>
        <pc:sldMkLst>
          <pc:docMk/>
          <pc:sldMk cId="3501885973" sldId="272"/>
        </pc:sldMkLst>
        <pc:spChg chg="mod ord">
          <ac:chgData name="marcos aurelio gularte de castro" userId="67f50566e2aee3b4" providerId="LiveId" clId="{77358877-88AC-DD4B-A0B5-B6F7288B7A7A}" dt="2020-10-31T22:48:04.323" v="147" actId="6264"/>
          <ac:spMkLst>
            <pc:docMk/>
            <pc:sldMk cId="3501885973" sldId="272"/>
            <ac:spMk id="2" creationId="{00000000-0000-0000-0000-000000000000}"/>
          </ac:spMkLst>
        </pc:spChg>
        <pc:spChg chg="mod ord">
          <ac:chgData name="marcos aurelio gularte de castro" userId="67f50566e2aee3b4" providerId="LiveId" clId="{77358877-88AC-DD4B-A0B5-B6F7288B7A7A}" dt="2020-10-31T22:48:04.445" v="148" actId="27636"/>
          <ac:spMkLst>
            <pc:docMk/>
            <pc:sldMk cId="3501885973" sldId="272"/>
            <ac:spMk id="3" creationId="{00000000-0000-0000-0000-000000000000}"/>
          </ac:spMkLst>
        </pc:spChg>
        <pc:spChg chg="del mod">
          <ac:chgData name="marcos aurelio gularte de castro" userId="67f50566e2aee3b4" providerId="LiveId" clId="{77358877-88AC-DD4B-A0B5-B6F7288B7A7A}" dt="2020-10-31T22:47:52.903" v="143" actId="478"/>
          <ac:spMkLst>
            <pc:docMk/>
            <pc:sldMk cId="3501885973" sldId="272"/>
            <ac:spMk id="4" creationId="{00000000-0000-0000-0000-000000000000}"/>
          </ac:spMkLst>
        </pc:spChg>
        <pc:spChg chg="add del mod ord">
          <ac:chgData name="marcos aurelio gularte de castro" userId="67f50566e2aee3b4" providerId="LiveId" clId="{77358877-88AC-DD4B-A0B5-B6F7288B7A7A}" dt="2020-10-31T22:48:04.323" v="147" actId="6264"/>
          <ac:spMkLst>
            <pc:docMk/>
            <pc:sldMk cId="3501885973" sldId="272"/>
            <ac:spMk id="6" creationId="{2A0BFE74-3942-2B4E-95E6-7B2B58B82E31}"/>
          </ac:spMkLst>
        </pc:spChg>
        <pc:spChg chg="add del mod">
          <ac:chgData name="marcos aurelio gularte de castro" userId="67f50566e2aee3b4" providerId="LiveId" clId="{77358877-88AC-DD4B-A0B5-B6F7288B7A7A}" dt="2020-10-31T22:48:04.323" v="147" actId="6264"/>
          <ac:spMkLst>
            <pc:docMk/>
            <pc:sldMk cId="3501885973" sldId="272"/>
            <ac:spMk id="7" creationId="{457FEE2B-CE10-974B-9DD2-DCA38D31E3B3}"/>
          </ac:spMkLst>
        </pc:spChg>
        <pc:spChg chg="add del mod">
          <ac:chgData name="marcos aurelio gularte de castro" userId="67f50566e2aee3b4" providerId="LiveId" clId="{77358877-88AC-DD4B-A0B5-B6F7288B7A7A}" dt="2020-10-31T22:48:04.323" v="147" actId="6264"/>
          <ac:spMkLst>
            <pc:docMk/>
            <pc:sldMk cId="3501885973" sldId="272"/>
            <ac:spMk id="8" creationId="{47C3AEAC-2257-E04B-B54C-91058B82E9D9}"/>
          </ac:spMkLst>
        </pc:spChg>
        <pc:spChg chg="add del mod ord">
          <ac:chgData name="marcos aurelio gularte de castro" userId="67f50566e2aee3b4" providerId="LiveId" clId="{77358877-88AC-DD4B-A0B5-B6F7288B7A7A}" dt="2020-11-01T00:24:24.246" v="377" actId="931"/>
          <ac:spMkLst>
            <pc:docMk/>
            <pc:sldMk cId="3501885973" sldId="272"/>
            <ac:spMk id="9" creationId="{0760AB0C-ACEC-FC4D-9777-370E5D6FC9FA}"/>
          </ac:spMkLst>
        </pc:spChg>
        <pc:picChg chg="del mod">
          <ac:chgData name="marcos aurelio gularte de castro" userId="67f50566e2aee3b4" providerId="LiveId" clId="{77358877-88AC-DD4B-A0B5-B6F7288B7A7A}" dt="2020-10-31T22:48:01.624" v="146" actId="478"/>
          <ac:picMkLst>
            <pc:docMk/>
            <pc:sldMk cId="3501885973" sldId="272"/>
            <ac:picMk id="5" creationId="{00000000-0000-0000-0000-000000000000}"/>
          </ac:picMkLst>
        </pc:picChg>
        <pc:picChg chg="add mod">
          <ac:chgData name="marcos aurelio gularte de castro" userId="67f50566e2aee3b4" providerId="LiveId" clId="{77358877-88AC-DD4B-A0B5-B6F7288B7A7A}" dt="2020-11-01T00:24:24.246" v="377" actId="931"/>
          <ac:picMkLst>
            <pc:docMk/>
            <pc:sldMk cId="3501885973" sldId="272"/>
            <ac:picMk id="11" creationId="{6AD098FD-1D1D-0241-AB1C-DFA1B2A0036D}"/>
          </ac:picMkLst>
        </pc:picChg>
        <pc:picChg chg="add del">
          <ac:chgData name="marcos aurelio gularte de castro" userId="67f50566e2aee3b4" providerId="LiveId" clId="{77358877-88AC-DD4B-A0B5-B6F7288B7A7A}" dt="2020-11-01T00:25:27.663" v="379"/>
          <ac:picMkLst>
            <pc:docMk/>
            <pc:sldMk cId="3501885973" sldId="272"/>
            <ac:picMk id="12" creationId="{6E804E74-50CF-DB44-836A-3DC5899451FA}"/>
          </ac:picMkLst>
        </pc:picChg>
      </pc:sldChg>
      <pc:sldChg chg="addSp delSp modSp mod modTransition modClrScheme chgLayout modNotes">
        <pc:chgData name="marcos aurelio gularte de castro" userId="67f50566e2aee3b4" providerId="LiveId" clId="{77358877-88AC-DD4B-A0B5-B6F7288B7A7A}" dt="2020-11-01T00:32:52.316" v="389" actId="931"/>
        <pc:sldMkLst>
          <pc:docMk/>
          <pc:sldMk cId="2548330538" sldId="273"/>
        </pc:sldMkLst>
        <pc:spChg chg="del mod">
          <ac:chgData name="marcos aurelio gularte de castro" userId="67f50566e2aee3b4" providerId="LiveId" clId="{77358877-88AC-DD4B-A0B5-B6F7288B7A7A}" dt="2020-10-31T22:49:19.254" v="158" actId="700"/>
          <ac:spMkLst>
            <pc:docMk/>
            <pc:sldMk cId="2548330538" sldId="273"/>
            <ac:spMk id="2" creationId="{00000000-0000-0000-0000-000000000000}"/>
          </ac:spMkLst>
        </pc:spChg>
        <pc:spChg chg="mod ord">
          <ac:chgData name="marcos aurelio gularte de castro" userId="67f50566e2aee3b4" providerId="LiveId" clId="{77358877-88AC-DD4B-A0B5-B6F7288B7A7A}" dt="2020-10-31T22:49:21.180" v="159" actId="6264"/>
          <ac:spMkLst>
            <pc:docMk/>
            <pc:sldMk cId="2548330538" sldId="273"/>
            <ac:spMk id="3" creationId="{00000000-0000-0000-0000-000000000000}"/>
          </ac:spMkLst>
        </pc:spChg>
        <pc:spChg chg="add del mod ord">
          <ac:chgData name="marcos aurelio gularte de castro" userId="67f50566e2aee3b4" providerId="LiveId" clId="{77358877-88AC-DD4B-A0B5-B6F7288B7A7A}" dt="2020-10-31T22:49:21.180" v="159" actId="6264"/>
          <ac:spMkLst>
            <pc:docMk/>
            <pc:sldMk cId="2548330538" sldId="273"/>
            <ac:spMk id="5" creationId="{F38B22E7-8705-9449-8443-E5389909BDC0}"/>
          </ac:spMkLst>
        </pc:spChg>
        <pc:spChg chg="add del mod ord">
          <ac:chgData name="marcos aurelio gularte de castro" userId="67f50566e2aee3b4" providerId="LiveId" clId="{77358877-88AC-DD4B-A0B5-B6F7288B7A7A}" dt="2020-10-31T22:49:21.180" v="159" actId="6264"/>
          <ac:spMkLst>
            <pc:docMk/>
            <pc:sldMk cId="2548330538" sldId="273"/>
            <ac:spMk id="6" creationId="{08A6CA2F-5722-224D-A464-DB0B6C649DF6}"/>
          </ac:spMkLst>
        </pc:spChg>
        <pc:spChg chg="add del mod">
          <ac:chgData name="marcos aurelio gularte de castro" userId="67f50566e2aee3b4" providerId="LiveId" clId="{77358877-88AC-DD4B-A0B5-B6F7288B7A7A}" dt="2020-10-31T22:49:21.180" v="159" actId="6264"/>
          <ac:spMkLst>
            <pc:docMk/>
            <pc:sldMk cId="2548330538" sldId="273"/>
            <ac:spMk id="7" creationId="{6BC5D157-C5F5-974F-AE44-6F09FA49FCB8}"/>
          </ac:spMkLst>
        </pc:spChg>
        <pc:spChg chg="add del mod ord">
          <ac:chgData name="marcos aurelio gularte de castro" userId="67f50566e2aee3b4" providerId="LiveId" clId="{77358877-88AC-DD4B-A0B5-B6F7288B7A7A}" dt="2020-11-01T00:30:43.986" v="386" actId="931"/>
          <ac:spMkLst>
            <pc:docMk/>
            <pc:sldMk cId="2548330538" sldId="273"/>
            <ac:spMk id="8" creationId="{806A6158-2155-4D44-91A7-481FEBBB2FB0}"/>
          </ac:spMkLst>
        </pc:spChg>
        <pc:spChg chg="add del mod ord">
          <ac:chgData name="marcos aurelio gularte de castro" userId="67f50566e2aee3b4" providerId="LiveId" clId="{77358877-88AC-DD4B-A0B5-B6F7288B7A7A}" dt="2020-11-01T00:31:50.602" v="387" actId="931"/>
          <ac:spMkLst>
            <pc:docMk/>
            <pc:sldMk cId="2548330538" sldId="273"/>
            <ac:spMk id="9" creationId="{CDF30922-23E0-FA46-B317-40039B270F21}"/>
          </ac:spMkLst>
        </pc:spChg>
        <pc:spChg chg="add del mod">
          <ac:chgData name="marcos aurelio gularte de castro" userId="67f50566e2aee3b4" providerId="LiveId" clId="{77358877-88AC-DD4B-A0B5-B6F7288B7A7A}" dt="2020-11-01T00:32:52.316" v="389" actId="931"/>
          <ac:spMkLst>
            <pc:docMk/>
            <pc:sldMk cId="2548330538" sldId="273"/>
            <ac:spMk id="15" creationId="{91D7C932-C6E0-9B48-A477-8506F647CD8F}"/>
          </ac:spMkLst>
        </pc:spChg>
        <pc:picChg chg="del mod">
          <ac:chgData name="marcos aurelio gularte de castro" userId="67f50566e2aee3b4" providerId="LiveId" clId="{77358877-88AC-DD4B-A0B5-B6F7288B7A7A}" dt="2020-10-31T22:49:16.192" v="157" actId="478"/>
          <ac:picMkLst>
            <pc:docMk/>
            <pc:sldMk cId="2548330538" sldId="273"/>
            <ac:picMk id="4" creationId="{00000000-0000-0000-0000-000000000000}"/>
          </ac:picMkLst>
        </pc:picChg>
        <pc:picChg chg="add mod">
          <ac:chgData name="marcos aurelio gularte de castro" userId="67f50566e2aee3b4" providerId="LiveId" clId="{77358877-88AC-DD4B-A0B5-B6F7288B7A7A}" dt="2020-11-01T00:30:43.986" v="386" actId="931"/>
          <ac:picMkLst>
            <pc:docMk/>
            <pc:sldMk cId="2548330538" sldId="273"/>
            <ac:picMk id="11" creationId="{B3594DBF-62DE-094C-9510-0A4F12FC11B7}"/>
          </ac:picMkLst>
        </pc:picChg>
        <pc:picChg chg="add del mod">
          <ac:chgData name="marcos aurelio gularte de castro" userId="67f50566e2aee3b4" providerId="LiveId" clId="{77358877-88AC-DD4B-A0B5-B6F7288B7A7A}" dt="2020-11-01T00:31:56.061" v="388" actId="478"/>
          <ac:picMkLst>
            <pc:docMk/>
            <pc:sldMk cId="2548330538" sldId="273"/>
            <ac:picMk id="13" creationId="{EC2B35D9-2C25-7542-AC70-4C6A9B5A0517}"/>
          </ac:picMkLst>
        </pc:picChg>
        <pc:picChg chg="add mod">
          <ac:chgData name="marcos aurelio gularte de castro" userId="67f50566e2aee3b4" providerId="LiveId" clId="{77358877-88AC-DD4B-A0B5-B6F7288B7A7A}" dt="2020-11-01T00:32:52.316" v="389" actId="931"/>
          <ac:picMkLst>
            <pc:docMk/>
            <pc:sldMk cId="2548330538" sldId="273"/>
            <ac:picMk id="17" creationId="{C13D038D-A1F4-5F42-8CD9-5D3DCB608D8A}"/>
          </ac:picMkLst>
        </pc:picChg>
      </pc:sldChg>
      <pc:sldChg chg="addSp delSp modSp mod modTransition modClrScheme chgLayout modNotes">
        <pc:chgData name="marcos aurelio gularte de castro" userId="67f50566e2aee3b4" providerId="LiveId" clId="{77358877-88AC-DD4B-A0B5-B6F7288B7A7A}" dt="2020-11-01T00:35:08.672" v="390" actId="931"/>
        <pc:sldMkLst>
          <pc:docMk/>
          <pc:sldMk cId="789858727" sldId="274"/>
        </pc:sldMkLst>
        <pc:spChg chg="del mod">
          <ac:chgData name="marcos aurelio gularte de castro" userId="67f50566e2aee3b4" providerId="LiveId" clId="{77358877-88AC-DD4B-A0B5-B6F7288B7A7A}" dt="2020-10-31T22:52:19.385" v="161" actId="700"/>
          <ac:spMkLst>
            <pc:docMk/>
            <pc:sldMk cId="789858727" sldId="274"/>
            <ac:spMk id="2" creationId="{00000000-0000-0000-0000-000000000000}"/>
          </ac:spMkLst>
        </pc:spChg>
        <pc:spChg chg="mod ord">
          <ac:chgData name="marcos aurelio gularte de castro" userId="67f50566e2aee3b4" providerId="LiveId" clId="{77358877-88AC-DD4B-A0B5-B6F7288B7A7A}" dt="2020-10-31T22:52:34.135" v="166" actId="27636"/>
          <ac:spMkLst>
            <pc:docMk/>
            <pc:sldMk cId="789858727" sldId="274"/>
            <ac:spMk id="3" creationId="{00000000-0000-0000-0000-000000000000}"/>
          </ac:spMkLst>
        </pc:spChg>
        <pc:spChg chg="add del mod ord">
          <ac:chgData name="marcos aurelio gularte de castro" userId="67f50566e2aee3b4" providerId="LiveId" clId="{77358877-88AC-DD4B-A0B5-B6F7288B7A7A}" dt="2020-10-31T22:52:30.551" v="163" actId="6264"/>
          <ac:spMkLst>
            <pc:docMk/>
            <pc:sldMk cId="789858727" sldId="274"/>
            <ac:spMk id="5" creationId="{78AFAECC-50AB-E947-BB60-2F84F5730CF2}"/>
          </ac:spMkLst>
        </pc:spChg>
        <pc:spChg chg="add del mod">
          <ac:chgData name="marcos aurelio gularte de castro" userId="67f50566e2aee3b4" providerId="LiveId" clId="{77358877-88AC-DD4B-A0B5-B6F7288B7A7A}" dt="2020-10-31T22:52:30.551" v="163" actId="6264"/>
          <ac:spMkLst>
            <pc:docMk/>
            <pc:sldMk cId="789858727" sldId="274"/>
            <ac:spMk id="6" creationId="{5603A72A-C49E-754D-A425-990047209730}"/>
          </ac:spMkLst>
        </pc:spChg>
        <pc:spChg chg="add del mod ord">
          <ac:chgData name="marcos aurelio gularte de castro" userId="67f50566e2aee3b4" providerId="LiveId" clId="{77358877-88AC-DD4B-A0B5-B6F7288B7A7A}" dt="2020-11-01T00:35:08.672" v="390" actId="931"/>
          <ac:spMkLst>
            <pc:docMk/>
            <pc:sldMk cId="789858727" sldId="274"/>
            <ac:spMk id="7" creationId="{010A2D61-8D4F-F74C-9B6A-A13C060E0E7C}"/>
          </ac:spMkLst>
        </pc:spChg>
        <pc:picChg chg="del mod">
          <ac:chgData name="marcos aurelio gularte de castro" userId="67f50566e2aee3b4" providerId="LiveId" clId="{77358877-88AC-DD4B-A0B5-B6F7288B7A7A}" dt="2020-10-31T22:52:02.229" v="160" actId="478"/>
          <ac:picMkLst>
            <pc:docMk/>
            <pc:sldMk cId="789858727" sldId="274"/>
            <ac:picMk id="4" creationId="{00000000-0000-0000-0000-000000000000}"/>
          </ac:picMkLst>
        </pc:picChg>
        <pc:picChg chg="add mod">
          <ac:chgData name="marcos aurelio gularte de castro" userId="67f50566e2aee3b4" providerId="LiveId" clId="{77358877-88AC-DD4B-A0B5-B6F7288B7A7A}" dt="2020-11-01T00:35:08.672" v="390" actId="931"/>
          <ac:picMkLst>
            <pc:docMk/>
            <pc:sldMk cId="789858727" sldId="274"/>
            <ac:picMk id="9" creationId="{C29CBAEB-2290-5F46-A482-F097B897C72C}"/>
          </ac:picMkLst>
        </pc:picChg>
      </pc:sldChg>
      <pc:sldChg chg="addSp delSp modSp mod modTransition modClrScheme chgLayout modNotes">
        <pc:chgData name="marcos aurelio gularte de castro" userId="67f50566e2aee3b4" providerId="LiveId" clId="{77358877-88AC-DD4B-A0B5-B6F7288B7A7A}" dt="2020-11-01T00:36:59.587" v="392" actId="18131"/>
        <pc:sldMkLst>
          <pc:docMk/>
          <pc:sldMk cId="1487871157" sldId="275"/>
        </pc:sldMkLst>
        <pc:spChg chg="mod ord">
          <ac:chgData name="marcos aurelio gularte de castro" userId="67f50566e2aee3b4" providerId="LiveId" clId="{77358877-88AC-DD4B-A0B5-B6F7288B7A7A}" dt="2020-10-31T23:45:54.230" v="174" actId="6264"/>
          <ac:spMkLst>
            <pc:docMk/>
            <pc:sldMk cId="1487871157" sldId="275"/>
            <ac:spMk id="2" creationId="{00000000-0000-0000-0000-000000000000}"/>
          </ac:spMkLst>
        </pc:spChg>
        <pc:spChg chg="mod ord">
          <ac:chgData name="marcos aurelio gularte de castro" userId="67f50566e2aee3b4" providerId="LiveId" clId="{77358877-88AC-DD4B-A0B5-B6F7288B7A7A}" dt="2020-10-31T23:46:09.053" v="178" actId="27636"/>
          <ac:spMkLst>
            <pc:docMk/>
            <pc:sldMk cId="1487871157" sldId="275"/>
            <ac:spMk id="3" creationId="{00000000-0000-0000-0000-000000000000}"/>
          </ac:spMkLst>
        </pc:spChg>
        <pc:spChg chg="add del mod">
          <ac:chgData name="marcos aurelio gularte de castro" userId="67f50566e2aee3b4" providerId="LiveId" clId="{77358877-88AC-DD4B-A0B5-B6F7288B7A7A}" dt="2020-10-31T22:53:10.396" v="172" actId="6264"/>
          <ac:spMkLst>
            <pc:docMk/>
            <pc:sldMk cId="1487871157" sldId="275"/>
            <ac:spMk id="5" creationId="{5336086E-E6A9-9349-9A14-A921ACFDDE57}"/>
          </ac:spMkLst>
        </pc:spChg>
        <pc:spChg chg="add del mod">
          <ac:chgData name="marcos aurelio gularte de castro" userId="67f50566e2aee3b4" providerId="LiveId" clId="{77358877-88AC-DD4B-A0B5-B6F7288B7A7A}" dt="2020-10-31T22:53:10.396" v="172" actId="6264"/>
          <ac:spMkLst>
            <pc:docMk/>
            <pc:sldMk cId="1487871157" sldId="275"/>
            <ac:spMk id="6" creationId="{E6BBDA19-7627-DB4C-B244-374A9D9F0DAC}"/>
          </ac:spMkLst>
        </pc:spChg>
        <pc:spChg chg="add del mod ord">
          <ac:chgData name="marcos aurelio gularte de castro" userId="67f50566e2aee3b4" providerId="LiveId" clId="{77358877-88AC-DD4B-A0B5-B6F7288B7A7A}" dt="2020-10-31T22:53:08.772" v="171" actId="700"/>
          <ac:spMkLst>
            <pc:docMk/>
            <pc:sldMk cId="1487871157" sldId="275"/>
            <ac:spMk id="7" creationId="{916FE426-02E1-CE4C-BEB1-DF1BB8BE063A}"/>
          </ac:spMkLst>
        </pc:spChg>
        <pc:spChg chg="add del mod ord">
          <ac:chgData name="marcos aurelio gularte de castro" userId="67f50566e2aee3b4" providerId="LiveId" clId="{77358877-88AC-DD4B-A0B5-B6F7288B7A7A}" dt="2020-10-31T22:53:08.772" v="171" actId="700"/>
          <ac:spMkLst>
            <pc:docMk/>
            <pc:sldMk cId="1487871157" sldId="275"/>
            <ac:spMk id="8" creationId="{6C20C918-F184-174A-B78E-3160483DA0EF}"/>
          </ac:spMkLst>
        </pc:spChg>
        <pc:spChg chg="add del mod ord">
          <ac:chgData name="marcos aurelio gularte de castro" userId="67f50566e2aee3b4" providerId="LiveId" clId="{77358877-88AC-DD4B-A0B5-B6F7288B7A7A}" dt="2020-10-31T23:45:54.230" v="174" actId="6264"/>
          <ac:spMkLst>
            <pc:docMk/>
            <pc:sldMk cId="1487871157" sldId="275"/>
            <ac:spMk id="9" creationId="{22BC01A9-B218-2243-B00A-7120532A7177}"/>
          </ac:spMkLst>
        </pc:spChg>
        <pc:spChg chg="add del mod">
          <ac:chgData name="marcos aurelio gularte de castro" userId="67f50566e2aee3b4" providerId="LiveId" clId="{77358877-88AC-DD4B-A0B5-B6F7288B7A7A}" dt="2020-10-31T23:45:54.230" v="174" actId="6264"/>
          <ac:spMkLst>
            <pc:docMk/>
            <pc:sldMk cId="1487871157" sldId="275"/>
            <ac:spMk id="10" creationId="{2D211AB5-E294-F546-982B-DFF2B0B47E78}"/>
          </ac:spMkLst>
        </pc:spChg>
        <pc:spChg chg="add del mod">
          <ac:chgData name="marcos aurelio gularte de castro" userId="67f50566e2aee3b4" providerId="LiveId" clId="{77358877-88AC-DD4B-A0B5-B6F7288B7A7A}" dt="2020-10-31T23:45:54.230" v="174" actId="6264"/>
          <ac:spMkLst>
            <pc:docMk/>
            <pc:sldMk cId="1487871157" sldId="275"/>
            <ac:spMk id="11" creationId="{A9CF363E-E9C0-A44A-B734-28A68BC959E1}"/>
          </ac:spMkLst>
        </pc:spChg>
        <pc:spChg chg="add del mod ord">
          <ac:chgData name="marcos aurelio gularte de castro" userId="67f50566e2aee3b4" providerId="LiveId" clId="{77358877-88AC-DD4B-A0B5-B6F7288B7A7A}" dt="2020-11-01T00:36:50.904" v="391" actId="931"/>
          <ac:spMkLst>
            <pc:docMk/>
            <pc:sldMk cId="1487871157" sldId="275"/>
            <ac:spMk id="12" creationId="{BF484CDD-A24B-1941-BB25-6196A0B5047B}"/>
          </ac:spMkLst>
        </pc:spChg>
        <pc:picChg chg="del mod">
          <ac:chgData name="marcos aurelio gularte de castro" userId="67f50566e2aee3b4" providerId="LiveId" clId="{77358877-88AC-DD4B-A0B5-B6F7288B7A7A}" dt="2020-10-31T22:52:41.687" v="167" actId="478"/>
          <ac:picMkLst>
            <pc:docMk/>
            <pc:sldMk cId="1487871157" sldId="275"/>
            <ac:picMk id="4" creationId="{00000000-0000-0000-0000-000000000000}"/>
          </ac:picMkLst>
        </pc:picChg>
        <pc:picChg chg="add mod modCrop">
          <ac:chgData name="marcos aurelio gularte de castro" userId="67f50566e2aee3b4" providerId="LiveId" clId="{77358877-88AC-DD4B-A0B5-B6F7288B7A7A}" dt="2020-11-01T00:36:59.587" v="392" actId="18131"/>
          <ac:picMkLst>
            <pc:docMk/>
            <pc:sldMk cId="1487871157" sldId="275"/>
            <ac:picMk id="14" creationId="{5D220A68-798B-B342-9E32-97145F9F70C5}"/>
          </ac:picMkLst>
        </pc:picChg>
      </pc:sldChg>
      <pc:sldChg chg="addSp delSp modSp mod modTransition modClrScheme chgLayout modNotes">
        <pc:chgData name="marcos aurelio gularte de castro" userId="67f50566e2aee3b4" providerId="LiveId" clId="{77358877-88AC-DD4B-A0B5-B6F7288B7A7A}" dt="2020-11-01T00:39:32.863" v="393" actId="931"/>
        <pc:sldMkLst>
          <pc:docMk/>
          <pc:sldMk cId="1519857036" sldId="276"/>
        </pc:sldMkLst>
        <pc:spChg chg="del mod">
          <ac:chgData name="marcos aurelio gularte de castro" userId="67f50566e2aee3b4" providerId="LiveId" clId="{77358877-88AC-DD4B-A0B5-B6F7288B7A7A}" dt="2020-10-31T23:46:21.972" v="180" actId="700"/>
          <ac:spMkLst>
            <pc:docMk/>
            <pc:sldMk cId="1519857036" sldId="276"/>
            <ac:spMk id="2" creationId="{00000000-0000-0000-0000-000000000000}"/>
          </ac:spMkLst>
        </pc:spChg>
        <pc:spChg chg="mod ord">
          <ac:chgData name="marcos aurelio gularte de castro" userId="67f50566e2aee3b4" providerId="LiveId" clId="{77358877-88AC-DD4B-A0B5-B6F7288B7A7A}" dt="2020-10-31T23:46:28.428" v="185" actId="20577"/>
          <ac:spMkLst>
            <pc:docMk/>
            <pc:sldMk cId="1519857036" sldId="276"/>
            <ac:spMk id="3" creationId="{00000000-0000-0000-0000-000000000000}"/>
          </ac:spMkLst>
        </pc:spChg>
        <pc:spChg chg="add del mod ord">
          <ac:chgData name="marcos aurelio gularte de castro" userId="67f50566e2aee3b4" providerId="LiveId" clId="{77358877-88AC-DD4B-A0B5-B6F7288B7A7A}" dt="2020-10-31T23:46:24.488" v="181" actId="6264"/>
          <ac:spMkLst>
            <pc:docMk/>
            <pc:sldMk cId="1519857036" sldId="276"/>
            <ac:spMk id="5" creationId="{55E8CD31-C45F-E64C-93A1-445BEBF9071F}"/>
          </ac:spMkLst>
        </pc:spChg>
        <pc:spChg chg="add del mod">
          <ac:chgData name="marcos aurelio gularte de castro" userId="67f50566e2aee3b4" providerId="LiveId" clId="{77358877-88AC-DD4B-A0B5-B6F7288B7A7A}" dt="2020-10-31T23:46:24.488" v="181" actId="6264"/>
          <ac:spMkLst>
            <pc:docMk/>
            <pc:sldMk cId="1519857036" sldId="276"/>
            <ac:spMk id="6" creationId="{373912B4-B418-9F43-9B8F-CD2BDD0A1E21}"/>
          </ac:spMkLst>
        </pc:spChg>
        <pc:spChg chg="add del mod ord">
          <ac:chgData name="marcos aurelio gularte de castro" userId="67f50566e2aee3b4" providerId="LiveId" clId="{77358877-88AC-DD4B-A0B5-B6F7288B7A7A}" dt="2020-11-01T00:39:32.863" v="393" actId="931"/>
          <ac:spMkLst>
            <pc:docMk/>
            <pc:sldMk cId="1519857036" sldId="276"/>
            <ac:spMk id="7" creationId="{9F1CFE8A-D7D5-5243-A933-A964E807B18C}"/>
          </ac:spMkLst>
        </pc:spChg>
        <pc:picChg chg="del mod">
          <ac:chgData name="marcos aurelio gularte de castro" userId="67f50566e2aee3b4" providerId="LiveId" clId="{77358877-88AC-DD4B-A0B5-B6F7288B7A7A}" dt="2020-10-31T23:46:17.147" v="179" actId="478"/>
          <ac:picMkLst>
            <pc:docMk/>
            <pc:sldMk cId="1519857036" sldId="276"/>
            <ac:picMk id="4" creationId="{00000000-0000-0000-0000-000000000000}"/>
          </ac:picMkLst>
        </pc:picChg>
        <pc:picChg chg="add mod">
          <ac:chgData name="marcos aurelio gularte de castro" userId="67f50566e2aee3b4" providerId="LiveId" clId="{77358877-88AC-DD4B-A0B5-B6F7288B7A7A}" dt="2020-11-01T00:39:32.863" v="393" actId="931"/>
          <ac:picMkLst>
            <pc:docMk/>
            <pc:sldMk cId="1519857036" sldId="276"/>
            <ac:picMk id="9" creationId="{52857C5B-3E25-364B-8710-11283D275F81}"/>
          </ac:picMkLst>
        </pc:picChg>
      </pc:sldChg>
      <pc:sldChg chg="addSp delSp modSp mod modTransition modClrScheme chgLayout modNotes">
        <pc:chgData name="marcos aurelio gularte de castro" userId="67f50566e2aee3b4" providerId="LiveId" clId="{77358877-88AC-DD4B-A0B5-B6F7288B7A7A}" dt="2020-11-01T00:42:09.642" v="395" actId="931"/>
        <pc:sldMkLst>
          <pc:docMk/>
          <pc:sldMk cId="3856711241" sldId="277"/>
        </pc:sldMkLst>
        <pc:spChg chg="del mod">
          <ac:chgData name="marcos aurelio gularte de castro" userId="67f50566e2aee3b4" providerId="LiveId" clId="{77358877-88AC-DD4B-A0B5-B6F7288B7A7A}" dt="2020-10-31T23:46:36.425" v="187" actId="478"/>
          <ac:spMkLst>
            <pc:docMk/>
            <pc:sldMk cId="3856711241" sldId="277"/>
            <ac:spMk id="2" creationId="{00000000-0000-0000-0000-000000000000}"/>
          </ac:spMkLst>
        </pc:spChg>
        <pc:spChg chg="mod ord">
          <ac:chgData name="marcos aurelio gularte de castro" userId="67f50566e2aee3b4" providerId="LiveId" clId="{77358877-88AC-DD4B-A0B5-B6F7288B7A7A}" dt="2020-10-31T23:47:15.003" v="196" actId="20577"/>
          <ac:spMkLst>
            <pc:docMk/>
            <pc:sldMk cId="3856711241" sldId="277"/>
            <ac:spMk id="3" creationId="{00000000-0000-0000-0000-000000000000}"/>
          </ac:spMkLst>
        </pc:spChg>
        <pc:spChg chg="add del mod ord">
          <ac:chgData name="marcos aurelio gularte de castro" userId="67f50566e2aee3b4" providerId="LiveId" clId="{77358877-88AC-DD4B-A0B5-B6F7288B7A7A}" dt="2020-10-31T23:46:45.015" v="189" actId="6264"/>
          <ac:spMkLst>
            <pc:docMk/>
            <pc:sldMk cId="3856711241" sldId="277"/>
            <ac:spMk id="5" creationId="{1F8B3F61-420C-A340-8863-1BE27DB32F67}"/>
          </ac:spMkLst>
        </pc:spChg>
        <pc:spChg chg="add del mod ord">
          <ac:chgData name="marcos aurelio gularte de castro" userId="67f50566e2aee3b4" providerId="LiveId" clId="{77358877-88AC-DD4B-A0B5-B6F7288B7A7A}" dt="2020-10-31T23:46:45.015" v="189" actId="6264"/>
          <ac:spMkLst>
            <pc:docMk/>
            <pc:sldMk cId="3856711241" sldId="277"/>
            <ac:spMk id="6" creationId="{52092C7A-98B3-C24E-A448-002EBBC072F5}"/>
          </ac:spMkLst>
        </pc:spChg>
        <pc:spChg chg="add del mod">
          <ac:chgData name="marcos aurelio gularte de castro" userId="67f50566e2aee3b4" providerId="LiveId" clId="{77358877-88AC-DD4B-A0B5-B6F7288B7A7A}" dt="2020-10-31T23:46:45.015" v="189" actId="6264"/>
          <ac:spMkLst>
            <pc:docMk/>
            <pc:sldMk cId="3856711241" sldId="277"/>
            <ac:spMk id="7" creationId="{69798410-99AF-3345-9B43-EB8462275B98}"/>
          </ac:spMkLst>
        </pc:spChg>
        <pc:spChg chg="add del mod ord">
          <ac:chgData name="marcos aurelio gularte de castro" userId="67f50566e2aee3b4" providerId="LiveId" clId="{77358877-88AC-DD4B-A0B5-B6F7288B7A7A}" dt="2020-10-31T23:46:55.736" v="191" actId="700"/>
          <ac:spMkLst>
            <pc:docMk/>
            <pc:sldMk cId="3856711241" sldId="277"/>
            <ac:spMk id="8" creationId="{F9F083B5-42FE-E240-9647-5CE6CB19B264}"/>
          </ac:spMkLst>
        </pc:spChg>
        <pc:spChg chg="add del mod ord">
          <ac:chgData name="marcos aurelio gularte de castro" userId="67f50566e2aee3b4" providerId="LiveId" clId="{77358877-88AC-DD4B-A0B5-B6F7288B7A7A}" dt="2020-10-31T23:46:55.736" v="191" actId="700"/>
          <ac:spMkLst>
            <pc:docMk/>
            <pc:sldMk cId="3856711241" sldId="277"/>
            <ac:spMk id="9" creationId="{6FF2D325-88A9-684C-9F63-70AFD9D3F1B5}"/>
          </ac:spMkLst>
        </pc:spChg>
        <pc:spChg chg="add del mod ord">
          <ac:chgData name="marcos aurelio gularte de castro" userId="67f50566e2aee3b4" providerId="LiveId" clId="{77358877-88AC-DD4B-A0B5-B6F7288B7A7A}" dt="2020-10-31T23:47:08.056" v="194" actId="700"/>
          <ac:spMkLst>
            <pc:docMk/>
            <pc:sldMk cId="3856711241" sldId="277"/>
            <ac:spMk id="10" creationId="{9314F703-A4D6-DB4F-A881-F4723E257B2A}"/>
          </ac:spMkLst>
        </pc:spChg>
        <pc:spChg chg="add del mod">
          <ac:chgData name="marcos aurelio gularte de castro" userId="67f50566e2aee3b4" providerId="LiveId" clId="{77358877-88AC-DD4B-A0B5-B6F7288B7A7A}" dt="2020-10-31T23:47:01.232" v="193" actId="6264"/>
          <ac:spMkLst>
            <pc:docMk/>
            <pc:sldMk cId="3856711241" sldId="277"/>
            <ac:spMk id="11" creationId="{351B22FC-1B7D-9D42-93AB-EDB2CE82BB5D}"/>
          </ac:spMkLst>
        </pc:spChg>
        <pc:spChg chg="add del mod ord">
          <ac:chgData name="marcos aurelio gularte de castro" userId="67f50566e2aee3b4" providerId="LiveId" clId="{77358877-88AC-DD4B-A0B5-B6F7288B7A7A}" dt="2020-10-31T23:47:01.232" v="193" actId="6264"/>
          <ac:spMkLst>
            <pc:docMk/>
            <pc:sldMk cId="3856711241" sldId="277"/>
            <ac:spMk id="12" creationId="{D15819B9-3225-E94B-8411-94933C4A8E1C}"/>
          </ac:spMkLst>
        </pc:spChg>
        <pc:spChg chg="add del mod ord">
          <ac:chgData name="marcos aurelio gularte de castro" userId="67f50566e2aee3b4" providerId="LiveId" clId="{77358877-88AC-DD4B-A0B5-B6F7288B7A7A}" dt="2020-11-01T00:42:09.642" v="395" actId="931"/>
          <ac:spMkLst>
            <pc:docMk/>
            <pc:sldMk cId="3856711241" sldId="277"/>
            <ac:spMk id="13" creationId="{ED1902D4-C3C5-F042-9509-2F4923211580}"/>
          </ac:spMkLst>
        </pc:spChg>
        <pc:spChg chg="add del mod ord">
          <ac:chgData name="marcos aurelio gularte de castro" userId="67f50566e2aee3b4" providerId="LiveId" clId="{77358877-88AC-DD4B-A0B5-B6F7288B7A7A}" dt="2020-11-01T00:39:50.767" v="394" actId="931"/>
          <ac:spMkLst>
            <pc:docMk/>
            <pc:sldMk cId="3856711241" sldId="277"/>
            <ac:spMk id="14" creationId="{420EE3E7-F72C-B541-9012-40E97052860C}"/>
          </ac:spMkLst>
        </pc:spChg>
        <pc:picChg chg="del mod">
          <ac:chgData name="marcos aurelio gularte de castro" userId="67f50566e2aee3b4" providerId="LiveId" clId="{77358877-88AC-DD4B-A0B5-B6F7288B7A7A}" dt="2020-10-31T23:46:33.356" v="186" actId="478"/>
          <ac:picMkLst>
            <pc:docMk/>
            <pc:sldMk cId="3856711241" sldId="277"/>
            <ac:picMk id="4" creationId="{00000000-0000-0000-0000-000000000000}"/>
          </ac:picMkLst>
        </pc:picChg>
        <pc:picChg chg="add mod">
          <ac:chgData name="marcos aurelio gularte de castro" userId="67f50566e2aee3b4" providerId="LiveId" clId="{77358877-88AC-DD4B-A0B5-B6F7288B7A7A}" dt="2020-11-01T00:39:50.767" v="394" actId="931"/>
          <ac:picMkLst>
            <pc:docMk/>
            <pc:sldMk cId="3856711241" sldId="277"/>
            <ac:picMk id="16" creationId="{5523E586-C4D2-8849-B7EA-F96E10EA6AB2}"/>
          </ac:picMkLst>
        </pc:picChg>
        <pc:picChg chg="add mod">
          <ac:chgData name="marcos aurelio gularte de castro" userId="67f50566e2aee3b4" providerId="LiveId" clId="{77358877-88AC-DD4B-A0B5-B6F7288B7A7A}" dt="2020-11-01T00:42:09.642" v="395" actId="931"/>
          <ac:picMkLst>
            <pc:docMk/>
            <pc:sldMk cId="3856711241" sldId="277"/>
            <ac:picMk id="18" creationId="{4C88B451-3253-3848-8B21-2A34ACE2A6E9}"/>
          </ac:picMkLst>
        </pc:picChg>
      </pc:sldChg>
      <pc:sldChg chg="addSp delSp modSp mod modTransition modClrScheme chgLayout modNotes">
        <pc:chgData name="marcos aurelio gularte de castro" userId="67f50566e2aee3b4" providerId="LiveId" clId="{77358877-88AC-DD4B-A0B5-B6F7288B7A7A}" dt="2020-11-01T00:45:46.890" v="396" actId="931"/>
        <pc:sldMkLst>
          <pc:docMk/>
          <pc:sldMk cId="4140773232" sldId="278"/>
        </pc:sldMkLst>
        <pc:spChg chg="del mod">
          <ac:chgData name="marcos aurelio gularte de castro" userId="67f50566e2aee3b4" providerId="LiveId" clId="{77358877-88AC-DD4B-A0B5-B6F7288B7A7A}" dt="2020-10-31T23:47:27.978" v="198" actId="700"/>
          <ac:spMkLst>
            <pc:docMk/>
            <pc:sldMk cId="4140773232" sldId="278"/>
            <ac:spMk id="2" creationId="{00000000-0000-0000-0000-000000000000}"/>
          </ac:spMkLst>
        </pc:spChg>
        <pc:spChg chg="mod ord">
          <ac:chgData name="marcos aurelio gularte de castro" userId="67f50566e2aee3b4" providerId="LiveId" clId="{77358877-88AC-DD4B-A0B5-B6F7288B7A7A}" dt="2020-10-31T23:47:54.497" v="213" actId="27636"/>
          <ac:spMkLst>
            <pc:docMk/>
            <pc:sldMk cId="4140773232" sldId="278"/>
            <ac:spMk id="3" creationId="{00000000-0000-0000-0000-000000000000}"/>
          </ac:spMkLst>
        </pc:spChg>
        <pc:spChg chg="del mod">
          <ac:chgData name="marcos aurelio gularte de castro" userId="67f50566e2aee3b4" providerId="LiveId" clId="{77358877-88AC-DD4B-A0B5-B6F7288B7A7A}" dt="2020-10-31T23:47:33.578" v="200" actId="478"/>
          <ac:spMkLst>
            <pc:docMk/>
            <pc:sldMk cId="4140773232" sldId="278"/>
            <ac:spMk id="4" creationId="{00000000-0000-0000-0000-000000000000}"/>
          </ac:spMkLst>
        </pc:spChg>
        <pc:spChg chg="add del mod ord">
          <ac:chgData name="marcos aurelio gularte de castro" userId="67f50566e2aee3b4" providerId="LiveId" clId="{77358877-88AC-DD4B-A0B5-B6F7288B7A7A}" dt="2020-10-31T23:47:42.754" v="209" actId="6264"/>
          <ac:spMkLst>
            <pc:docMk/>
            <pc:sldMk cId="4140773232" sldId="278"/>
            <ac:spMk id="6" creationId="{6FC74A53-DF02-2844-A69B-EA8D27768A49}"/>
          </ac:spMkLst>
        </pc:spChg>
        <pc:spChg chg="add del mod">
          <ac:chgData name="marcos aurelio gularte de castro" userId="67f50566e2aee3b4" providerId="LiveId" clId="{77358877-88AC-DD4B-A0B5-B6F7288B7A7A}" dt="2020-10-31T23:47:42.754" v="209" actId="6264"/>
          <ac:spMkLst>
            <pc:docMk/>
            <pc:sldMk cId="4140773232" sldId="278"/>
            <ac:spMk id="7" creationId="{02A91A94-42CE-1C41-A5C3-999733BE5FBE}"/>
          </ac:spMkLst>
        </pc:spChg>
        <pc:spChg chg="add del mod ord">
          <ac:chgData name="marcos aurelio gularte de castro" userId="67f50566e2aee3b4" providerId="LiveId" clId="{77358877-88AC-DD4B-A0B5-B6F7288B7A7A}" dt="2020-10-31T23:47:48.094" v="210" actId="6264"/>
          <ac:spMkLst>
            <pc:docMk/>
            <pc:sldMk cId="4140773232" sldId="278"/>
            <ac:spMk id="8" creationId="{60FEC952-6B09-994C-92C8-97F9D69BD70B}"/>
          </ac:spMkLst>
        </pc:spChg>
        <pc:spChg chg="add del mod">
          <ac:chgData name="marcos aurelio gularte de castro" userId="67f50566e2aee3b4" providerId="LiveId" clId="{77358877-88AC-DD4B-A0B5-B6F7288B7A7A}" dt="2020-10-31T23:47:48.094" v="210" actId="6264"/>
          <ac:spMkLst>
            <pc:docMk/>
            <pc:sldMk cId="4140773232" sldId="278"/>
            <ac:spMk id="9" creationId="{72CC0C6C-EC2C-8A44-A3F6-885DDF8B98EE}"/>
          </ac:spMkLst>
        </pc:spChg>
        <pc:spChg chg="add del mod ord">
          <ac:chgData name="marcos aurelio gularte de castro" userId="67f50566e2aee3b4" providerId="LiveId" clId="{77358877-88AC-DD4B-A0B5-B6F7288B7A7A}" dt="2020-11-01T00:45:46.890" v="396" actId="931"/>
          <ac:spMkLst>
            <pc:docMk/>
            <pc:sldMk cId="4140773232" sldId="278"/>
            <ac:spMk id="10" creationId="{74AA12F6-F376-F34B-AF2F-8D5006FB9DAF}"/>
          </ac:spMkLst>
        </pc:spChg>
        <pc:picChg chg="del mod">
          <ac:chgData name="marcos aurelio gularte de castro" userId="67f50566e2aee3b4" providerId="LiveId" clId="{77358877-88AC-DD4B-A0B5-B6F7288B7A7A}" dt="2020-10-31T23:47:20.210" v="197" actId="478"/>
          <ac:picMkLst>
            <pc:docMk/>
            <pc:sldMk cId="4140773232" sldId="278"/>
            <ac:picMk id="5" creationId="{00000000-0000-0000-0000-000000000000}"/>
          </ac:picMkLst>
        </pc:picChg>
        <pc:picChg chg="add mod">
          <ac:chgData name="marcos aurelio gularte de castro" userId="67f50566e2aee3b4" providerId="LiveId" clId="{77358877-88AC-DD4B-A0B5-B6F7288B7A7A}" dt="2020-11-01T00:45:46.890" v="396" actId="931"/>
          <ac:picMkLst>
            <pc:docMk/>
            <pc:sldMk cId="4140773232" sldId="278"/>
            <ac:picMk id="12" creationId="{45B20D8E-5C67-7E47-8A3A-24057090AC9C}"/>
          </ac:picMkLst>
        </pc:picChg>
      </pc:sldChg>
      <pc:sldChg chg="addSp delSp modSp mod modTransition modClrScheme chgLayout modNotes">
        <pc:chgData name="marcos aurelio gularte de castro" userId="67f50566e2aee3b4" providerId="LiveId" clId="{77358877-88AC-DD4B-A0B5-B6F7288B7A7A}" dt="2020-11-01T00:47:22.053" v="397" actId="931"/>
        <pc:sldMkLst>
          <pc:docMk/>
          <pc:sldMk cId="2957400479" sldId="279"/>
        </pc:sldMkLst>
        <pc:spChg chg="mod ord">
          <ac:chgData name="marcos aurelio gularte de castro" userId="67f50566e2aee3b4" providerId="LiveId" clId="{77358877-88AC-DD4B-A0B5-B6F7288B7A7A}" dt="2020-10-31T23:48:23.226" v="219" actId="6264"/>
          <ac:spMkLst>
            <pc:docMk/>
            <pc:sldMk cId="2957400479" sldId="279"/>
            <ac:spMk id="2" creationId="{00000000-0000-0000-0000-000000000000}"/>
          </ac:spMkLst>
        </pc:spChg>
        <pc:spChg chg="mod ord">
          <ac:chgData name="marcos aurelio gularte de castro" userId="67f50566e2aee3b4" providerId="LiveId" clId="{77358877-88AC-DD4B-A0B5-B6F7288B7A7A}" dt="2020-10-31T23:48:28.330" v="220" actId="113"/>
          <ac:spMkLst>
            <pc:docMk/>
            <pc:sldMk cId="2957400479" sldId="279"/>
            <ac:spMk id="3" creationId="{00000000-0000-0000-0000-000000000000}"/>
          </ac:spMkLst>
        </pc:spChg>
        <pc:spChg chg="add del mod ord">
          <ac:chgData name="marcos aurelio gularte de castro" userId="67f50566e2aee3b4" providerId="LiveId" clId="{77358877-88AC-DD4B-A0B5-B6F7288B7A7A}" dt="2020-10-31T23:48:23.226" v="219" actId="6264"/>
          <ac:spMkLst>
            <pc:docMk/>
            <pc:sldMk cId="2957400479" sldId="279"/>
            <ac:spMk id="5" creationId="{5AB4427B-DDCB-2742-90D3-259430BD7820}"/>
          </ac:spMkLst>
        </pc:spChg>
        <pc:spChg chg="add del mod">
          <ac:chgData name="marcos aurelio gularte de castro" userId="67f50566e2aee3b4" providerId="LiveId" clId="{77358877-88AC-DD4B-A0B5-B6F7288B7A7A}" dt="2020-10-31T23:48:19.402" v="218" actId="6264"/>
          <ac:spMkLst>
            <pc:docMk/>
            <pc:sldMk cId="2957400479" sldId="279"/>
            <ac:spMk id="6" creationId="{77C69DB3-38C3-9C4B-9905-5C3A4413E8E7}"/>
          </ac:spMkLst>
        </pc:spChg>
        <pc:spChg chg="add del mod">
          <ac:chgData name="marcos aurelio gularte de castro" userId="67f50566e2aee3b4" providerId="LiveId" clId="{77358877-88AC-DD4B-A0B5-B6F7288B7A7A}" dt="2020-10-31T23:48:19.402" v="218" actId="6264"/>
          <ac:spMkLst>
            <pc:docMk/>
            <pc:sldMk cId="2957400479" sldId="279"/>
            <ac:spMk id="7" creationId="{8BB9C819-94E8-C747-AE7C-EE743B01684E}"/>
          </ac:spMkLst>
        </pc:spChg>
        <pc:spChg chg="add del mod ord">
          <ac:chgData name="marcos aurelio gularte de castro" userId="67f50566e2aee3b4" providerId="LiveId" clId="{77358877-88AC-DD4B-A0B5-B6F7288B7A7A}" dt="2020-10-31T23:48:19.402" v="218" actId="6264"/>
          <ac:spMkLst>
            <pc:docMk/>
            <pc:sldMk cId="2957400479" sldId="279"/>
            <ac:spMk id="8" creationId="{99393A9A-1F01-DF47-AA24-D5FA01CAED6E}"/>
          </ac:spMkLst>
        </pc:spChg>
        <pc:spChg chg="add del mod">
          <ac:chgData name="marcos aurelio gularte de castro" userId="67f50566e2aee3b4" providerId="LiveId" clId="{77358877-88AC-DD4B-A0B5-B6F7288B7A7A}" dt="2020-10-31T23:48:23.226" v="219" actId="6264"/>
          <ac:spMkLst>
            <pc:docMk/>
            <pc:sldMk cId="2957400479" sldId="279"/>
            <ac:spMk id="9" creationId="{BF932A7E-5400-0D4D-887B-9774AC7E1274}"/>
          </ac:spMkLst>
        </pc:spChg>
        <pc:spChg chg="add del mod">
          <ac:chgData name="marcos aurelio gularte de castro" userId="67f50566e2aee3b4" providerId="LiveId" clId="{77358877-88AC-DD4B-A0B5-B6F7288B7A7A}" dt="2020-10-31T23:48:23.226" v="219" actId="6264"/>
          <ac:spMkLst>
            <pc:docMk/>
            <pc:sldMk cId="2957400479" sldId="279"/>
            <ac:spMk id="10" creationId="{EB9E64F6-41BA-9649-93D9-7BBAB1E108CE}"/>
          </ac:spMkLst>
        </pc:spChg>
        <pc:spChg chg="add del mod ord">
          <ac:chgData name="marcos aurelio gularte de castro" userId="67f50566e2aee3b4" providerId="LiveId" clId="{77358877-88AC-DD4B-A0B5-B6F7288B7A7A}" dt="2020-11-01T00:47:22.053" v="397" actId="931"/>
          <ac:spMkLst>
            <pc:docMk/>
            <pc:sldMk cId="2957400479" sldId="279"/>
            <ac:spMk id="11" creationId="{1F0F64DA-5089-FE49-8E86-F32A8E9716DD}"/>
          </ac:spMkLst>
        </pc:spChg>
        <pc:picChg chg="del mod">
          <ac:chgData name="marcos aurelio gularte de castro" userId="67f50566e2aee3b4" providerId="LiveId" clId="{77358877-88AC-DD4B-A0B5-B6F7288B7A7A}" dt="2020-10-31T23:48:03.246" v="214" actId="478"/>
          <ac:picMkLst>
            <pc:docMk/>
            <pc:sldMk cId="2957400479" sldId="279"/>
            <ac:picMk id="4" creationId="{00000000-0000-0000-0000-000000000000}"/>
          </ac:picMkLst>
        </pc:picChg>
        <pc:picChg chg="add mod">
          <ac:chgData name="marcos aurelio gularte de castro" userId="67f50566e2aee3b4" providerId="LiveId" clId="{77358877-88AC-DD4B-A0B5-B6F7288B7A7A}" dt="2020-11-01T00:47:22.053" v="397" actId="931"/>
          <ac:picMkLst>
            <pc:docMk/>
            <pc:sldMk cId="2957400479" sldId="279"/>
            <ac:picMk id="13" creationId="{FD73EA50-6E9D-0349-89FE-FCB3E8075867}"/>
          </ac:picMkLst>
        </pc:picChg>
      </pc:sldChg>
      <pc:sldChg chg="addSp delSp modSp mod modTransition modClrScheme chgLayout modNotes">
        <pc:chgData name="marcos aurelio gularte de castro" userId="67f50566e2aee3b4" providerId="LiveId" clId="{77358877-88AC-DD4B-A0B5-B6F7288B7A7A}" dt="2020-11-01T00:48:43.900" v="399" actId="18131"/>
        <pc:sldMkLst>
          <pc:docMk/>
          <pc:sldMk cId="871741502" sldId="280"/>
        </pc:sldMkLst>
        <pc:spChg chg="del mod ord">
          <ac:chgData name="marcos aurelio gularte de castro" userId="67f50566e2aee3b4" providerId="LiveId" clId="{77358877-88AC-DD4B-A0B5-B6F7288B7A7A}" dt="2020-10-31T23:48:38.208" v="223" actId="700"/>
          <ac:spMkLst>
            <pc:docMk/>
            <pc:sldMk cId="871741502" sldId="280"/>
            <ac:spMk id="2" creationId="{00000000-0000-0000-0000-000000000000}"/>
          </ac:spMkLst>
        </pc:spChg>
        <pc:spChg chg="mod ord">
          <ac:chgData name="marcos aurelio gularte de castro" userId="67f50566e2aee3b4" providerId="LiveId" clId="{77358877-88AC-DD4B-A0B5-B6F7288B7A7A}" dt="2020-10-31T23:49:01.202" v="227" actId="113"/>
          <ac:spMkLst>
            <pc:docMk/>
            <pc:sldMk cId="871741502" sldId="280"/>
            <ac:spMk id="3" creationId="{00000000-0000-0000-0000-000000000000}"/>
          </ac:spMkLst>
        </pc:spChg>
        <pc:spChg chg="add del mod ord">
          <ac:chgData name="marcos aurelio gularte de castro" userId="67f50566e2aee3b4" providerId="LiveId" clId="{77358877-88AC-DD4B-A0B5-B6F7288B7A7A}" dt="2020-10-31T23:48:43.603" v="224" actId="6264"/>
          <ac:spMkLst>
            <pc:docMk/>
            <pc:sldMk cId="871741502" sldId="280"/>
            <ac:spMk id="5" creationId="{1C461CB9-8F7B-FE4E-B2DA-BFC757BACBA8}"/>
          </ac:spMkLst>
        </pc:spChg>
        <pc:spChg chg="add del mod ord">
          <ac:chgData name="marcos aurelio gularte de castro" userId="67f50566e2aee3b4" providerId="LiveId" clId="{77358877-88AC-DD4B-A0B5-B6F7288B7A7A}" dt="2020-10-31T23:48:43.603" v="224" actId="6264"/>
          <ac:spMkLst>
            <pc:docMk/>
            <pc:sldMk cId="871741502" sldId="280"/>
            <ac:spMk id="6" creationId="{2ED27154-C578-2744-808B-56B1D4D40AF0}"/>
          </ac:spMkLst>
        </pc:spChg>
        <pc:spChg chg="add del mod">
          <ac:chgData name="marcos aurelio gularte de castro" userId="67f50566e2aee3b4" providerId="LiveId" clId="{77358877-88AC-DD4B-A0B5-B6F7288B7A7A}" dt="2020-10-31T23:48:43.603" v="224" actId="6264"/>
          <ac:spMkLst>
            <pc:docMk/>
            <pc:sldMk cId="871741502" sldId="280"/>
            <ac:spMk id="7" creationId="{1A6D7D34-4E7D-5C42-8B45-1A6A2C6740BC}"/>
          </ac:spMkLst>
        </pc:spChg>
        <pc:spChg chg="add del mod ord">
          <ac:chgData name="marcos aurelio gularte de castro" userId="67f50566e2aee3b4" providerId="LiveId" clId="{77358877-88AC-DD4B-A0B5-B6F7288B7A7A}" dt="2020-10-31T23:48:49.968" v="225" actId="700"/>
          <ac:spMkLst>
            <pc:docMk/>
            <pc:sldMk cId="871741502" sldId="280"/>
            <ac:spMk id="8" creationId="{BECB4EE1-C09B-C346-BA8C-A4AF4FB33DF9}"/>
          </ac:spMkLst>
        </pc:spChg>
        <pc:spChg chg="add del mod ord">
          <ac:chgData name="marcos aurelio gularte de castro" userId="67f50566e2aee3b4" providerId="LiveId" clId="{77358877-88AC-DD4B-A0B5-B6F7288B7A7A}" dt="2020-10-31T23:48:49.968" v="225" actId="700"/>
          <ac:spMkLst>
            <pc:docMk/>
            <pc:sldMk cId="871741502" sldId="280"/>
            <ac:spMk id="9" creationId="{2E540914-3AB0-B745-87D1-BF5446F37FA0}"/>
          </ac:spMkLst>
        </pc:spChg>
        <pc:spChg chg="add del mod ord">
          <ac:chgData name="marcos aurelio gularte de castro" userId="67f50566e2aee3b4" providerId="LiveId" clId="{77358877-88AC-DD4B-A0B5-B6F7288B7A7A}" dt="2020-11-01T00:48:38.235" v="398" actId="931"/>
          <ac:spMkLst>
            <pc:docMk/>
            <pc:sldMk cId="871741502" sldId="280"/>
            <ac:spMk id="10" creationId="{0A3FCF82-A81B-454E-AE7A-837ED3D671EB}"/>
          </ac:spMkLst>
        </pc:spChg>
        <pc:picChg chg="del mod">
          <ac:chgData name="marcos aurelio gularte de castro" userId="67f50566e2aee3b4" providerId="LiveId" clId="{77358877-88AC-DD4B-A0B5-B6F7288B7A7A}" dt="2020-10-31T23:48:32.657" v="222" actId="478"/>
          <ac:picMkLst>
            <pc:docMk/>
            <pc:sldMk cId="871741502" sldId="280"/>
            <ac:picMk id="4" creationId="{00000000-0000-0000-0000-000000000000}"/>
          </ac:picMkLst>
        </pc:picChg>
        <pc:picChg chg="add mod modCrop">
          <ac:chgData name="marcos aurelio gularte de castro" userId="67f50566e2aee3b4" providerId="LiveId" clId="{77358877-88AC-DD4B-A0B5-B6F7288B7A7A}" dt="2020-11-01T00:48:43.900" v="399" actId="18131"/>
          <ac:picMkLst>
            <pc:docMk/>
            <pc:sldMk cId="871741502" sldId="280"/>
            <ac:picMk id="12" creationId="{AB582184-EA9A-444E-9277-02DC4E60489D}"/>
          </ac:picMkLst>
        </pc:picChg>
      </pc:sldChg>
      <pc:sldChg chg="addSp delSp modSp mod modTransition modClrScheme chgLayout modNotes">
        <pc:chgData name="marcos aurelio gularte de castro" userId="67f50566e2aee3b4" providerId="LiveId" clId="{77358877-88AC-DD4B-A0B5-B6F7288B7A7A}" dt="2020-11-01T01:09:29.481" v="404"/>
        <pc:sldMkLst>
          <pc:docMk/>
          <pc:sldMk cId="1869879989" sldId="281"/>
        </pc:sldMkLst>
        <pc:spChg chg="del mod">
          <ac:chgData name="marcos aurelio gularte de castro" userId="67f50566e2aee3b4" providerId="LiveId" clId="{77358877-88AC-DD4B-A0B5-B6F7288B7A7A}" dt="2020-10-31T23:49:27.018" v="229" actId="700"/>
          <ac:spMkLst>
            <pc:docMk/>
            <pc:sldMk cId="1869879989" sldId="281"/>
            <ac:spMk id="2" creationId="{00000000-0000-0000-0000-000000000000}"/>
          </ac:spMkLst>
        </pc:spChg>
        <pc:spChg chg="mod ord">
          <ac:chgData name="marcos aurelio gularte de castro" userId="67f50566e2aee3b4" providerId="LiveId" clId="{77358877-88AC-DD4B-A0B5-B6F7288B7A7A}" dt="2020-11-01T00:49:01.677" v="402" actId="12"/>
          <ac:spMkLst>
            <pc:docMk/>
            <pc:sldMk cId="1869879989" sldId="281"/>
            <ac:spMk id="3" creationId="{00000000-0000-0000-0000-000000000000}"/>
          </ac:spMkLst>
        </pc:spChg>
        <pc:spChg chg="add del mod ord">
          <ac:chgData name="marcos aurelio gularte de castro" userId="67f50566e2aee3b4" providerId="LiveId" clId="{77358877-88AC-DD4B-A0B5-B6F7288B7A7A}" dt="2020-10-31T23:49:29.342" v="231" actId="6264"/>
          <ac:spMkLst>
            <pc:docMk/>
            <pc:sldMk cId="1869879989" sldId="281"/>
            <ac:spMk id="5" creationId="{AE52FCFF-4957-A849-9679-C5B5FCFBB5DC}"/>
          </ac:spMkLst>
        </pc:spChg>
        <pc:spChg chg="add del mod ord">
          <ac:chgData name="marcos aurelio gularte de castro" userId="67f50566e2aee3b4" providerId="LiveId" clId="{77358877-88AC-DD4B-A0B5-B6F7288B7A7A}" dt="2020-10-31T23:49:29.342" v="231" actId="6264"/>
          <ac:spMkLst>
            <pc:docMk/>
            <pc:sldMk cId="1869879989" sldId="281"/>
            <ac:spMk id="6" creationId="{D6ACB738-10C1-3145-9C1D-8BAF9EFB3F66}"/>
          </ac:spMkLst>
        </pc:spChg>
        <pc:spChg chg="add del mod">
          <ac:chgData name="marcos aurelio gularte de castro" userId="67f50566e2aee3b4" providerId="LiveId" clId="{77358877-88AC-DD4B-A0B5-B6F7288B7A7A}" dt="2020-10-31T23:49:29.342" v="231" actId="6264"/>
          <ac:spMkLst>
            <pc:docMk/>
            <pc:sldMk cId="1869879989" sldId="281"/>
            <ac:spMk id="7" creationId="{8C271495-90E7-5944-AF72-BD4B9711D8F0}"/>
          </ac:spMkLst>
        </pc:spChg>
        <pc:spChg chg="add del mod ord">
          <ac:chgData name="marcos aurelio gularte de castro" userId="67f50566e2aee3b4" providerId="LiveId" clId="{77358877-88AC-DD4B-A0B5-B6F7288B7A7A}" dt="2020-11-01T01:09:02.950" v="403"/>
          <ac:spMkLst>
            <pc:docMk/>
            <pc:sldMk cId="1869879989" sldId="281"/>
            <ac:spMk id="8" creationId="{76FA7DD2-FC2B-9341-91C0-6875E9929EE5}"/>
          </ac:spMkLst>
        </pc:spChg>
        <pc:spChg chg="add del mod ord">
          <ac:chgData name="marcos aurelio gularte de castro" userId="67f50566e2aee3b4" providerId="LiveId" clId="{77358877-88AC-DD4B-A0B5-B6F7288B7A7A}" dt="2020-11-01T01:09:29.481" v="404"/>
          <ac:spMkLst>
            <pc:docMk/>
            <pc:sldMk cId="1869879989" sldId="281"/>
            <ac:spMk id="9" creationId="{988067D0-8AEC-3A40-9BED-B74338EFA895}"/>
          </ac:spMkLst>
        </pc:spChg>
        <pc:picChg chg="del mod">
          <ac:chgData name="marcos aurelio gularte de castro" userId="67f50566e2aee3b4" providerId="LiveId" clId="{77358877-88AC-DD4B-A0B5-B6F7288B7A7A}" dt="2020-10-31T23:49:17.055" v="228" actId="478"/>
          <ac:picMkLst>
            <pc:docMk/>
            <pc:sldMk cId="1869879989" sldId="281"/>
            <ac:picMk id="4" creationId="{00000000-0000-0000-0000-000000000000}"/>
          </ac:picMkLst>
        </pc:picChg>
        <pc:picChg chg="add mod">
          <ac:chgData name="marcos aurelio gularte de castro" userId="67f50566e2aee3b4" providerId="LiveId" clId="{77358877-88AC-DD4B-A0B5-B6F7288B7A7A}" dt="2020-11-01T01:09:02.950" v="403"/>
          <ac:picMkLst>
            <pc:docMk/>
            <pc:sldMk cId="1869879989" sldId="281"/>
            <ac:picMk id="10" creationId="{A930735F-74B9-404B-A96C-BA00F2A445F3}"/>
          </ac:picMkLst>
        </pc:picChg>
        <pc:picChg chg="add mod">
          <ac:chgData name="marcos aurelio gularte de castro" userId="67f50566e2aee3b4" providerId="LiveId" clId="{77358877-88AC-DD4B-A0B5-B6F7288B7A7A}" dt="2020-11-01T01:09:29.481" v="404"/>
          <ac:picMkLst>
            <pc:docMk/>
            <pc:sldMk cId="1869879989" sldId="281"/>
            <ac:picMk id="11" creationId="{8E0C31D1-F1DC-8042-BC5B-6415DC61E5CE}"/>
          </ac:picMkLst>
        </pc:picChg>
      </pc:sldChg>
      <pc:sldChg chg="addSp delSp modSp mod modTransition modClrScheme chgLayout modNotes">
        <pc:chgData name="marcos aurelio gularte de castro" userId="67f50566e2aee3b4" providerId="LiveId" clId="{77358877-88AC-DD4B-A0B5-B6F7288B7A7A}" dt="2020-11-01T01:10:33.150" v="412" actId="1076"/>
        <pc:sldMkLst>
          <pc:docMk/>
          <pc:sldMk cId="2368068506" sldId="282"/>
        </pc:sldMkLst>
        <pc:spChg chg="del mod">
          <ac:chgData name="marcos aurelio gularte de castro" userId="67f50566e2aee3b4" providerId="LiveId" clId="{77358877-88AC-DD4B-A0B5-B6F7288B7A7A}" dt="2020-10-31T23:49:42.691" v="235" actId="700"/>
          <ac:spMkLst>
            <pc:docMk/>
            <pc:sldMk cId="2368068506" sldId="282"/>
            <ac:spMk id="2" creationId="{00000000-0000-0000-0000-000000000000}"/>
          </ac:spMkLst>
        </pc:spChg>
        <pc:spChg chg="mod ord">
          <ac:chgData name="marcos aurelio gularte de castro" userId="67f50566e2aee3b4" providerId="LiveId" clId="{77358877-88AC-DD4B-A0B5-B6F7288B7A7A}" dt="2020-10-31T23:49:45.291" v="238" actId="27636"/>
          <ac:spMkLst>
            <pc:docMk/>
            <pc:sldMk cId="2368068506" sldId="282"/>
            <ac:spMk id="3" creationId="{00000000-0000-0000-0000-000000000000}"/>
          </ac:spMkLst>
        </pc:spChg>
        <pc:spChg chg="add del mod ord">
          <ac:chgData name="marcos aurelio gularte de castro" userId="67f50566e2aee3b4" providerId="LiveId" clId="{77358877-88AC-DD4B-A0B5-B6F7288B7A7A}" dt="2020-10-31T23:49:45.170" v="237" actId="6264"/>
          <ac:spMkLst>
            <pc:docMk/>
            <pc:sldMk cId="2368068506" sldId="282"/>
            <ac:spMk id="5" creationId="{DB64F0CC-9E71-6347-967C-8098B1911BC8}"/>
          </ac:spMkLst>
        </pc:spChg>
        <pc:spChg chg="add del mod ord">
          <ac:chgData name="marcos aurelio gularte de castro" userId="67f50566e2aee3b4" providerId="LiveId" clId="{77358877-88AC-DD4B-A0B5-B6F7288B7A7A}" dt="2020-10-31T23:49:45.170" v="237" actId="6264"/>
          <ac:spMkLst>
            <pc:docMk/>
            <pc:sldMk cId="2368068506" sldId="282"/>
            <ac:spMk id="6" creationId="{7852E7EB-C11B-EE44-85ED-1CC4C5AA06F3}"/>
          </ac:spMkLst>
        </pc:spChg>
        <pc:spChg chg="add del mod">
          <ac:chgData name="marcos aurelio gularte de castro" userId="67f50566e2aee3b4" providerId="LiveId" clId="{77358877-88AC-DD4B-A0B5-B6F7288B7A7A}" dt="2020-10-31T23:49:45.170" v="237" actId="6264"/>
          <ac:spMkLst>
            <pc:docMk/>
            <pc:sldMk cId="2368068506" sldId="282"/>
            <ac:spMk id="7" creationId="{C3BABC37-EB87-8A43-9B9A-78B1EBA927BC}"/>
          </ac:spMkLst>
        </pc:spChg>
        <pc:spChg chg="add del mod ord">
          <ac:chgData name="marcos aurelio gularte de castro" userId="67f50566e2aee3b4" providerId="LiveId" clId="{77358877-88AC-DD4B-A0B5-B6F7288B7A7A}" dt="2020-11-01T01:10:14.491" v="407" actId="931"/>
          <ac:spMkLst>
            <pc:docMk/>
            <pc:sldMk cId="2368068506" sldId="282"/>
            <ac:spMk id="8" creationId="{3B2F707C-D94B-1A48-89E2-7A62E62FE7BD}"/>
          </ac:spMkLst>
        </pc:spChg>
        <pc:spChg chg="add del mod ord">
          <ac:chgData name="marcos aurelio gularte de castro" userId="67f50566e2aee3b4" providerId="LiveId" clId="{77358877-88AC-DD4B-A0B5-B6F7288B7A7A}" dt="2020-11-01T01:09:54.853" v="405" actId="931"/>
          <ac:spMkLst>
            <pc:docMk/>
            <pc:sldMk cId="2368068506" sldId="282"/>
            <ac:spMk id="9" creationId="{4D0751AB-BBFE-E746-B140-650BF958094D}"/>
          </ac:spMkLst>
        </pc:spChg>
        <pc:spChg chg="add del mod">
          <ac:chgData name="marcos aurelio gularte de castro" userId="67f50566e2aee3b4" providerId="LiveId" clId="{77358877-88AC-DD4B-A0B5-B6F7288B7A7A}" dt="2020-11-01T01:10:26.936" v="410" actId="478"/>
          <ac:spMkLst>
            <pc:docMk/>
            <pc:sldMk cId="2368068506" sldId="282"/>
            <ac:spMk id="15" creationId="{18A0AF37-148E-8F4A-AEC6-CE25289E7B0C}"/>
          </ac:spMkLst>
        </pc:spChg>
        <pc:picChg chg="del mod">
          <ac:chgData name="marcos aurelio gularte de castro" userId="67f50566e2aee3b4" providerId="LiveId" clId="{77358877-88AC-DD4B-A0B5-B6F7288B7A7A}" dt="2020-10-31T23:49:38.185" v="234" actId="478"/>
          <ac:picMkLst>
            <pc:docMk/>
            <pc:sldMk cId="2368068506" sldId="282"/>
            <ac:picMk id="4" creationId="{00000000-0000-0000-0000-000000000000}"/>
          </ac:picMkLst>
        </pc:picChg>
        <pc:picChg chg="add del mod">
          <ac:chgData name="marcos aurelio gularte de castro" userId="67f50566e2aee3b4" providerId="LiveId" clId="{77358877-88AC-DD4B-A0B5-B6F7288B7A7A}" dt="2020-11-01T01:10:33.150" v="412" actId="1076"/>
          <ac:picMkLst>
            <pc:docMk/>
            <pc:sldMk cId="2368068506" sldId="282"/>
            <ac:picMk id="11" creationId="{299394C5-34BD-834E-8904-E4A20776ADD5}"/>
          </ac:picMkLst>
        </pc:picChg>
        <pc:picChg chg="add mod">
          <ac:chgData name="marcos aurelio gularte de castro" userId="67f50566e2aee3b4" providerId="LiveId" clId="{77358877-88AC-DD4B-A0B5-B6F7288B7A7A}" dt="2020-11-01T01:10:14.491" v="407" actId="931"/>
          <ac:picMkLst>
            <pc:docMk/>
            <pc:sldMk cId="2368068506" sldId="282"/>
            <ac:picMk id="13" creationId="{58788FDC-4A5B-4A44-9B63-354994B2B118}"/>
          </ac:picMkLst>
        </pc:picChg>
      </pc:sldChg>
      <pc:sldChg chg="delSp modSp mod modTransition modClrScheme chgLayout modNotes">
        <pc:chgData name="marcos aurelio gularte de castro" userId="67f50566e2aee3b4" providerId="LiveId" clId="{77358877-88AC-DD4B-A0B5-B6F7288B7A7A}" dt="2020-10-31T23:50:27.352" v="248"/>
        <pc:sldMkLst>
          <pc:docMk/>
          <pc:sldMk cId="1656965332" sldId="284"/>
        </pc:sldMkLst>
        <pc:spChg chg="del mod">
          <ac:chgData name="marcos aurelio gularte de castro" userId="67f50566e2aee3b4" providerId="LiveId" clId="{77358877-88AC-DD4B-A0B5-B6F7288B7A7A}" dt="2020-10-31T22:00:13.529" v="4" actId="700"/>
          <ac:spMkLst>
            <pc:docMk/>
            <pc:sldMk cId="1656965332" sldId="284"/>
            <ac:spMk id="2" creationId="{00000000-0000-0000-0000-000000000000}"/>
          </ac:spMkLst>
        </pc:spChg>
        <pc:spChg chg="del mod">
          <ac:chgData name="marcos aurelio gularte de castro" userId="67f50566e2aee3b4" providerId="LiveId" clId="{77358877-88AC-DD4B-A0B5-B6F7288B7A7A}" dt="2020-10-31T22:00:13.529" v="4" actId="700"/>
          <ac:spMkLst>
            <pc:docMk/>
            <pc:sldMk cId="1656965332" sldId="284"/>
            <ac:spMk id="3" creationId="{00000000-0000-0000-0000-000000000000}"/>
          </ac:spMkLst>
        </pc:spChg>
        <pc:spChg chg="del mod">
          <ac:chgData name="marcos aurelio gularte de castro" userId="67f50566e2aee3b4" providerId="LiveId" clId="{77358877-88AC-DD4B-A0B5-B6F7288B7A7A}" dt="2020-10-31T22:00:06.915" v="3" actId="478"/>
          <ac:spMkLst>
            <pc:docMk/>
            <pc:sldMk cId="1656965332" sldId="284"/>
            <ac:spMk id="5" creationId="{00000000-0000-0000-0000-000000000000}"/>
          </ac:spMkLst>
        </pc:spChg>
        <pc:picChg chg="del mod">
          <ac:chgData name="marcos aurelio gularte de castro" userId="67f50566e2aee3b4" providerId="LiveId" clId="{77358877-88AC-DD4B-A0B5-B6F7288B7A7A}" dt="2020-10-31T22:00:02.034" v="2" actId="478"/>
          <ac:picMkLst>
            <pc:docMk/>
            <pc:sldMk cId="1656965332" sldId="284"/>
            <ac:picMk id="4" creationId="{00000000-0000-0000-0000-000000000000}"/>
          </ac:picMkLst>
        </pc:picChg>
        <pc:picChg chg="del mod">
          <ac:chgData name="marcos aurelio gularte de castro" userId="67f50566e2aee3b4" providerId="LiveId" clId="{77358877-88AC-DD4B-A0B5-B6F7288B7A7A}" dt="2020-10-31T22:00:06.915" v="3" actId="478"/>
          <ac:picMkLst>
            <pc:docMk/>
            <pc:sldMk cId="1656965332" sldId="284"/>
            <ac:picMk id="6" creationId="{00000000-0000-0000-0000-000000000000}"/>
          </ac:picMkLst>
        </pc:picChg>
      </pc:sldChg>
      <pc:sldChg chg="addSp delSp modSp mod modTransition modClrScheme chgLayout modNotes">
        <pc:chgData name="marcos aurelio gularte de castro" userId="67f50566e2aee3b4" providerId="LiveId" clId="{77358877-88AC-DD4B-A0B5-B6F7288B7A7A}" dt="2020-11-01T01:11:43.900" v="414" actId="18331"/>
        <pc:sldMkLst>
          <pc:docMk/>
          <pc:sldMk cId="3236339367" sldId="285"/>
        </pc:sldMkLst>
        <pc:spChg chg="del mod">
          <ac:chgData name="marcos aurelio gularte de castro" userId="67f50566e2aee3b4" providerId="LiveId" clId="{77358877-88AC-DD4B-A0B5-B6F7288B7A7A}" dt="2020-10-31T23:49:55.873" v="240" actId="478"/>
          <ac:spMkLst>
            <pc:docMk/>
            <pc:sldMk cId="3236339367" sldId="285"/>
            <ac:spMk id="2" creationId="{00000000-0000-0000-0000-000000000000}"/>
          </ac:spMkLst>
        </pc:spChg>
        <pc:spChg chg="mod ord">
          <ac:chgData name="marcos aurelio gularte de castro" userId="67f50566e2aee3b4" providerId="LiveId" clId="{77358877-88AC-DD4B-A0B5-B6F7288B7A7A}" dt="2020-10-31T23:50:11.717" v="246" actId="6264"/>
          <ac:spMkLst>
            <pc:docMk/>
            <pc:sldMk cId="3236339367" sldId="285"/>
            <ac:spMk id="3" creationId="{00000000-0000-0000-0000-000000000000}"/>
          </ac:spMkLst>
        </pc:spChg>
        <pc:spChg chg="add del mod ord">
          <ac:chgData name="marcos aurelio gularte de castro" userId="67f50566e2aee3b4" providerId="LiveId" clId="{77358877-88AC-DD4B-A0B5-B6F7288B7A7A}" dt="2020-10-31T23:49:59.813" v="241" actId="700"/>
          <ac:spMkLst>
            <pc:docMk/>
            <pc:sldMk cId="3236339367" sldId="285"/>
            <ac:spMk id="6" creationId="{5F0D735A-4288-5646-BFEE-BF32FBB01C73}"/>
          </ac:spMkLst>
        </pc:spChg>
        <pc:spChg chg="add mod ord">
          <ac:chgData name="marcos aurelio gularte de castro" userId="67f50566e2aee3b4" providerId="LiveId" clId="{77358877-88AC-DD4B-A0B5-B6F7288B7A7A}" dt="2020-10-31T23:50:11.717" v="246" actId="6264"/>
          <ac:spMkLst>
            <pc:docMk/>
            <pc:sldMk cId="3236339367" sldId="285"/>
            <ac:spMk id="7" creationId="{55A5C5A4-5646-F04A-A894-8940DCF39383}"/>
          </ac:spMkLst>
        </pc:spChg>
        <pc:spChg chg="add del mod ord">
          <ac:chgData name="marcos aurelio gularte de castro" userId="67f50566e2aee3b4" providerId="LiveId" clId="{77358877-88AC-DD4B-A0B5-B6F7288B7A7A}" dt="2020-10-31T23:50:11.717" v="246" actId="6264"/>
          <ac:spMkLst>
            <pc:docMk/>
            <pc:sldMk cId="3236339367" sldId="285"/>
            <ac:spMk id="8" creationId="{12C01593-6007-984B-807B-DF35247B7AB6}"/>
          </ac:spMkLst>
        </pc:spChg>
        <pc:spChg chg="add del mod">
          <ac:chgData name="marcos aurelio gularte de castro" userId="67f50566e2aee3b4" providerId="LiveId" clId="{77358877-88AC-DD4B-A0B5-B6F7288B7A7A}" dt="2020-10-31T23:50:11.717" v="246" actId="6264"/>
          <ac:spMkLst>
            <pc:docMk/>
            <pc:sldMk cId="3236339367" sldId="285"/>
            <ac:spMk id="9" creationId="{5A09E642-7093-6F45-904B-8001E46246A3}"/>
          </ac:spMkLst>
        </pc:spChg>
        <pc:spChg chg="add del mod">
          <ac:chgData name="marcos aurelio gularte de castro" userId="67f50566e2aee3b4" providerId="LiveId" clId="{77358877-88AC-DD4B-A0B5-B6F7288B7A7A}" dt="2020-10-31T23:50:11.717" v="246" actId="6264"/>
          <ac:spMkLst>
            <pc:docMk/>
            <pc:sldMk cId="3236339367" sldId="285"/>
            <ac:spMk id="10" creationId="{3DB623F5-0020-5A41-B1A0-9A55CAFDC8A1}"/>
          </ac:spMkLst>
        </pc:spChg>
        <pc:spChg chg="add del mod ord">
          <ac:chgData name="marcos aurelio gularte de castro" userId="67f50566e2aee3b4" providerId="LiveId" clId="{77358877-88AC-DD4B-A0B5-B6F7288B7A7A}" dt="2020-11-01T01:11:10.431" v="413" actId="931"/>
          <ac:spMkLst>
            <pc:docMk/>
            <pc:sldMk cId="3236339367" sldId="285"/>
            <ac:spMk id="11" creationId="{3623C326-466D-0348-8AE6-EF162DAC35A3}"/>
          </ac:spMkLst>
        </pc:spChg>
        <pc:picChg chg="del mod">
          <ac:chgData name="marcos aurelio gularte de castro" userId="67f50566e2aee3b4" providerId="LiveId" clId="{77358877-88AC-DD4B-A0B5-B6F7288B7A7A}" dt="2020-10-31T23:49:51.729" v="239" actId="478"/>
          <ac:picMkLst>
            <pc:docMk/>
            <pc:sldMk cId="3236339367" sldId="285"/>
            <ac:picMk id="5" creationId="{00000000-0000-0000-0000-000000000000}"/>
          </ac:picMkLst>
        </pc:picChg>
        <pc:picChg chg="add mod">
          <ac:chgData name="marcos aurelio gularte de castro" userId="67f50566e2aee3b4" providerId="LiveId" clId="{77358877-88AC-DD4B-A0B5-B6F7288B7A7A}" dt="2020-11-01T01:11:43.900" v="414" actId="18331"/>
          <ac:picMkLst>
            <pc:docMk/>
            <pc:sldMk cId="3236339367" sldId="285"/>
            <ac:picMk id="13" creationId="{79E2BFDC-270E-524A-A1A2-4935FBD9C2A7}"/>
          </ac:picMkLst>
        </pc:picChg>
      </pc:sldChg>
      <pc:sldChg chg="addSp delSp modSp new mod modTransition chgLayout modNotesTx">
        <pc:chgData name="marcos aurelio gularte de castro" userId="67f50566e2aee3b4" providerId="LiveId" clId="{77358877-88AC-DD4B-A0B5-B6F7288B7A7A}" dt="2020-10-31T23:53:55.486" v="265" actId="18131"/>
        <pc:sldMkLst>
          <pc:docMk/>
          <pc:sldMk cId="176264758" sldId="286"/>
        </pc:sldMkLst>
        <pc:spChg chg="mod ord">
          <ac:chgData name="marcos aurelio gularte de castro" userId="67f50566e2aee3b4" providerId="LiveId" clId="{77358877-88AC-DD4B-A0B5-B6F7288B7A7A}" dt="2020-10-31T23:51:06.964" v="249" actId="6264"/>
          <ac:spMkLst>
            <pc:docMk/>
            <pc:sldMk cId="176264758" sldId="286"/>
            <ac:spMk id="2" creationId="{5545C5E5-C766-5544-AE24-61C256AF721E}"/>
          </ac:spMkLst>
        </pc:spChg>
        <pc:spChg chg="mod ord">
          <ac:chgData name="marcos aurelio gularte de castro" userId="67f50566e2aee3b4" providerId="LiveId" clId="{77358877-88AC-DD4B-A0B5-B6F7288B7A7A}" dt="2020-10-31T23:51:06.964" v="249" actId="6264"/>
          <ac:spMkLst>
            <pc:docMk/>
            <pc:sldMk cId="176264758" sldId="286"/>
            <ac:spMk id="3" creationId="{C73C0AA0-F52C-6C42-92C9-3D46936EB025}"/>
          </ac:spMkLst>
        </pc:spChg>
        <pc:spChg chg="del">
          <ac:chgData name="marcos aurelio gularte de castro" userId="67f50566e2aee3b4" providerId="LiveId" clId="{77358877-88AC-DD4B-A0B5-B6F7288B7A7A}" dt="2020-10-31T23:51:06.964" v="249" actId="6264"/>
          <ac:spMkLst>
            <pc:docMk/>
            <pc:sldMk cId="176264758" sldId="286"/>
            <ac:spMk id="4" creationId="{6D5FF899-3514-B142-80A7-3A19BBAB66F0}"/>
          </ac:spMkLst>
        </pc:spChg>
        <pc:spChg chg="add del mod">
          <ac:chgData name="marcos aurelio gularte de castro" userId="67f50566e2aee3b4" providerId="LiveId" clId="{77358877-88AC-DD4B-A0B5-B6F7288B7A7A}" dt="2020-10-31T23:51:06.964" v="249" actId="6264"/>
          <ac:spMkLst>
            <pc:docMk/>
            <pc:sldMk cId="176264758" sldId="286"/>
            <ac:spMk id="5" creationId="{5667260D-B186-DE4B-B1AF-DA8AEE9BA89C}"/>
          </ac:spMkLst>
        </pc:spChg>
        <pc:spChg chg="add del mod">
          <ac:chgData name="marcos aurelio gularte de castro" userId="67f50566e2aee3b4" providerId="LiveId" clId="{77358877-88AC-DD4B-A0B5-B6F7288B7A7A}" dt="2020-10-31T23:51:06.964" v="249" actId="6264"/>
          <ac:spMkLst>
            <pc:docMk/>
            <pc:sldMk cId="176264758" sldId="286"/>
            <ac:spMk id="6" creationId="{413E31FC-EFCD-F044-9162-4A72E5F02AF9}"/>
          </ac:spMkLst>
        </pc:spChg>
        <pc:spChg chg="add del mod ord">
          <ac:chgData name="marcos aurelio gularte de castro" userId="67f50566e2aee3b4" providerId="LiveId" clId="{77358877-88AC-DD4B-A0B5-B6F7288B7A7A}" dt="2020-10-31T23:51:30.088" v="250"/>
          <ac:spMkLst>
            <pc:docMk/>
            <pc:sldMk cId="176264758" sldId="286"/>
            <ac:spMk id="7" creationId="{E1FED023-7EFA-C646-A6D1-655437C4C74F}"/>
          </ac:spMkLst>
        </pc:spChg>
        <pc:spChg chg="add del mod">
          <ac:chgData name="marcos aurelio gularte de castro" userId="67f50566e2aee3b4" providerId="LiveId" clId="{77358877-88AC-DD4B-A0B5-B6F7288B7A7A}" dt="2020-10-31T23:51:46.815" v="252"/>
          <ac:spMkLst>
            <pc:docMk/>
            <pc:sldMk cId="176264758" sldId="286"/>
            <ac:spMk id="10" creationId="{E67A98A5-AA70-5247-8E3E-C8C8EE71AF22}"/>
          </ac:spMkLst>
        </pc:spChg>
        <pc:spChg chg="add del mod">
          <ac:chgData name="marcos aurelio gularte de castro" userId="67f50566e2aee3b4" providerId="LiveId" clId="{77358877-88AC-DD4B-A0B5-B6F7288B7A7A}" dt="2020-10-31T23:52:17.255" v="254"/>
          <ac:spMkLst>
            <pc:docMk/>
            <pc:sldMk cId="176264758" sldId="286"/>
            <ac:spMk id="13" creationId="{C080F14F-6456-DF41-A128-8B7EA20A69DE}"/>
          </ac:spMkLst>
        </pc:spChg>
        <pc:spChg chg="add del mod">
          <ac:chgData name="marcos aurelio gularte de castro" userId="67f50566e2aee3b4" providerId="LiveId" clId="{77358877-88AC-DD4B-A0B5-B6F7288B7A7A}" dt="2020-10-31T23:52:41.448" v="256"/>
          <ac:spMkLst>
            <pc:docMk/>
            <pc:sldMk cId="176264758" sldId="286"/>
            <ac:spMk id="16" creationId="{28FD4910-3FB1-0043-9ECB-FFDB3BAAF9C8}"/>
          </ac:spMkLst>
        </pc:spChg>
        <pc:spChg chg="add del mod">
          <ac:chgData name="marcos aurelio gularte de castro" userId="67f50566e2aee3b4" providerId="LiveId" clId="{77358877-88AC-DD4B-A0B5-B6F7288B7A7A}" dt="2020-10-31T23:52:58.522" v="258"/>
          <ac:spMkLst>
            <pc:docMk/>
            <pc:sldMk cId="176264758" sldId="286"/>
            <ac:spMk id="19" creationId="{5248B8C7-EA84-2143-9290-18D76A30F444}"/>
          </ac:spMkLst>
        </pc:spChg>
        <pc:spChg chg="add del mod">
          <ac:chgData name="marcos aurelio gularte de castro" userId="67f50566e2aee3b4" providerId="LiveId" clId="{77358877-88AC-DD4B-A0B5-B6F7288B7A7A}" dt="2020-10-31T23:53:47.155" v="264"/>
          <ac:spMkLst>
            <pc:docMk/>
            <pc:sldMk cId="176264758" sldId="286"/>
            <ac:spMk id="24" creationId="{386B5F2C-E81C-CD46-89C8-4570AC0E7A07}"/>
          </ac:spMkLst>
        </pc:spChg>
        <pc:picChg chg="add del mod">
          <ac:chgData name="marcos aurelio gularte de castro" userId="67f50566e2aee3b4" providerId="LiveId" clId="{77358877-88AC-DD4B-A0B5-B6F7288B7A7A}" dt="2020-10-31T23:51:38.796" v="251" actId="478"/>
          <ac:picMkLst>
            <pc:docMk/>
            <pc:sldMk cId="176264758" sldId="286"/>
            <ac:picMk id="8" creationId="{929C8313-899F-BB4B-8F03-2FDC39587889}"/>
          </ac:picMkLst>
        </pc:picChg>
        <pc:picChg chg="add del mod">
          <ac:chgData name="marcos aurelio gularte de castro" userId="67f50566e2aee3b4" providerId="LiveId" clId="{77358877-88AC-DD4B-A0B5-B6F7288B7A7A}" dt="2020-10-31T23:51:56.611" v="253" actId="478"/>
          <ac:picMkLst>
            <pc:docMk/>
            <pc:sldMk cId="176264758" sldId="286"/>
            <ac:picMk id="11" creationId="{EF8AF10D-87B5-A546-8F73-AC926853369F}"/>
          </ac:picMkLst>
        </pc:picChg>
        <pc:picChg chg="add del mod">
          <ac:chgData name="marcos aurelio gularte de castro" userId="67f50566e2aee3b4" providerId="LiveId" clId="{77358877-88AC-DD4B-A0B5-B6F7288B7A7A}" dt="2020-10-31T23:52:25.222" v="255" actId="478"/>
          <ac:picMkLst>
            <pc:docMk/>
            <pc:sldMk cId="176264758" sldId="286"/>
            <ac:picMk id="14" creationId="{FD9F475A-1B84-F04C-99CA-6C9760E760D5}"/>
          </ac:picMkLst>
        </pc:picChg>
        <pc:picChg chg="add del mod">
          <ac:chgData name="marcos aurelio gularte de castro" userId="67f50566e2aee3b4" providerId="LiveId" clId="{77358877-88AC-DD4B-A0B5-B6F7288B7A7A}" dt="2020-10-31T23:52:46.881" v="257" actId="478"/>
          <ac:picMkLst>
            <pc:docMk/>
            <pc:sldMk cId="176264758" sldId="286"/>
            <ac:picMk id="17" creationId="{D8F82DD0-DAF4-584A-938B-EAA8EFB8EC48}"/>
          </ac:picMkLst>
        </pc:picChg>
        <pc:picChg chg="add del mod">
          <ac:chgData name="marcos aurelio gularte de castro" userId="67f50566e2aee3b4" providerId="LiveId" clId="{77358877-88AC-DD4B-A0B5-B6F7288B7A7A}" dt="2020-10-31T23:53:45.907" v="263" actId="478"/>
          <ac:picMkLst>
            <pc:docMk/>
            <pc:sldMk cId="176264758" sldId="286"/>
            <ac:picMk id="20" creationId="{0F2653CA-90E2-584C-A9D7-188D023760E2}"/>
          </ac:picMkLst>
        </pc:picChg>
        <pc:picChg chg="add del">
          <ac:chgData name="marcos aurelio gularte de castro" userId="67f50566e2aee3b4" providerId="LiveId" clId="{77358877-88AC-DD4B-A0B5-B6F7288B7A7A}" dt="2020-10-31T23:53:22.240" v="260" actId="478"/>
          <ac:picMkLst>
            <pc:docMk/>
            <pc:sldMk cId="176264758" sldId="286"/>
            <ac:picMk id="21" creationId="{3ECAF572-42EF-2144-A84F-9B40AFE6D199}"/>
          </ac:picMkLst>
        </pc:picChg>
        <pc:picChg chg="add del">
          <ac:chgData name="marcos aurelio gularte de castro" userId="67f50566e2aee3b4" providerId="LiveId" clId="{77358877-88AC-DD4B-A0B5-B6F7288B7A7A}" dt="2020-10-31T23:53:45.085" v="262" actId="478"/>
          <ac:picMkLst>
            <pc:docMk/>
            <pc:sldMk cId="176264758" sldId="286"/>
            <ac:picMk id="22" creationId="{810BFC1C-DA18-5A4A-8EC5-3D73E6D098D3}"/>
          </ac:picMkLst>
        </pc:picChg>
        <pc:picChg chg="add mod modCrop">
          <ac:chgData name="marcos aurelio gularte de castro" userId="67f50566e2aee3b4" providerId="LiveId" clId="{77358877-88AC-DD4B-A0B5-B6F7288B7A7A}" dt="2020-10-31T23:53:55.486" v="265" actId="18131"/>
          <ac:picMkLst>
            <pc:docMk/>
            <pc:sldMk cId="176264758" sldId="286"/>
            <ac:picMk id="25" creationId="{EB2EF6B6-F216-4A48-8EE5-A66A34D3F04F}"/>
          </ac:picMkLst>
        </pc:picChg>
      </pc:sldChg>
      <pc:sldChg chg="addSp delSp modSp add mod modTransition modClrScheme chgLayout">
        <pc:chgData name="marcos aurelio gularte de castro" userId="67f50566e2aee3b4" providerId="LiveId" clId="{77358877-88AC-DD4B-A0B5-B6F7288B7A7A}" dt="2020-11-01T00:30:21.916" v="385" actId="931"/>
        <pc:sldMkLst>
          <pc:docMk/>
          <pc:sldMk cId="3658683819" sldId="287"/>
        </pc:sldMkLst>
        <pc:spChg chg="mod ord">
          <ac:chgData name="marcos aurelio gularte de castro" userId="67f50566e2aee3b4" providerId="LiveId" clId="{77358877-88AC-DD4B-A0B5-B6F7288B7A7A}" dt="2020-10-31T22:48:28.733" v="156" actId="700"/>
          <ac:spMkLst>
            <pc:docMk/>
            <pc:sldMk cId="3658683819" sldId="287"/>
            <ac:spMk id="2" creationId="{00000000-0000-0000-0000-000000000000}"/>
          </ac:spMkLst>
        </pc:spChg>
        <pc:spChg chg="mod ord">
          <ac:chgData name="marcos aurelio gularte de castro" userId="67f50566e2aee3b4" providerId="LiveId" clId="{77358877-88AC-DD4B-A0B5-B6F7288B7A7A}" dt="2020-10-31T22:48:28.733" v="156" actId="700"/>
          <ac:spMkLst>
            <pc:docMk/>
            <pc:sldMk cId="3658683819" sldId="287"/>
            <ac:spMk id="3" creationId="{00000000-0000-0000-0000-000000000000}"/>
          </ac:spMkLst>
        </pc:spChg>
        <pc:spChg chg="del mod">
          <ac:chgData name="marcos aurelio gularte de castro" userId="67f50566e2aee3b4" providerId="LiveId" clId="{77358877-88AC-DD4B-A0B5-B6F7288B7A7A}" dt="2020-10-31T22:48:27.067" v="155"/>
          <ac:spMkLst>
            <pc:docMk/>
            <pc:sldMk cId="3658683819" sldId="287"/>
            <ac:spMk id="4" creationId="{00000000-0000-0000-0000-000000000000}"/>
          </ac:spMkLst>
        </pc:spChg>
        <pc:spChg chg="add del mod">
          <ac:chgData name="marcos aurelio gularte de castro" userId="67f50566e2aee3b4" providerId="LiveId" clId="{77358877-88AC-DD4B-A0B5-B6F7288B7A7A}" dt="2020-10-31T22:48:25.941" v="153" actId="6264"/>
          <ac:spMkLst>
            <pc:docMk/>
            <pc:sldMk cId="3658683819" sldId="287"/>
            <ac:spMk id="6" creationId="{522AC809-D3BD-D74A-B709-0278EC7D19C8}"/>
          </ac:spMkLst>
        </pc:spChg>
        <pc:spChg chg="add del mod">
          <ac:chgData name="marcos aurelio gularte de castro" userId="67f50566e2aee3b4" providerId="LiveId" clId="{77358877-88AC-DD4B-A0B5-B6F7288B7A7A}" dt="2020-10-31T22:48:25.941" v="153" actId="6264"/>
          <ac:spMkLst>
            <pc:docMk/>
            <pc:sldMk cId="3658683819" sldId="287"/>
            <ac:spMk id="7" creationId="{DC7A00B8-381E-C940-AAE5-0DA3139EF610}"/>
          </ac:spMkLst>
        </pc:spChg>
        <pc:spChg chg="add del mod ord">
          <ac:chgData name="marcos aurelio gularte de castro" userId="67f50566e2aee3b4" providerId="LiveId" clId="{77358877-88AC-DD4B-A0B5-B6F7288B7A7A}" dt="2020-11-01T00:28:17.098" v="380" actId="931"/>
          <ac:spMkLst>
            <pc:docMk/>
            <pc:sldMk cId="3658683819" sldId="287"/>
            <ac:spMk id="8" creationId="{5E3D387C-A419-5847-8DE2-09E4D5F0B22B}"/>
          </ac:spMkLst>
        </pc:spChg>
        <pc:spChg chg="add del mod ord">
          <ac:chgData name="marcos aurelio gularte de castro" userId="67f50566e2aee3b4" providerId="LiveId" clId="{77358877-88AC-DD4B-A0B5-B6F7288B7A7A}" dt="2020-11-01T00:29:35.495" v="381" actId="931"/>
          <ac:spMkLst>
            <pc:docMk/>
            <pc:sldMk cId="3658683819" sldId="287"/>
            <ac:spMk id="9" creationId="{621410CA-4950-BF4D-A680-EDBA0EFB4739}"/>
          </ac:spMkLst>
        </pc:spChg>
        <pc:spChg chg="add del mod">
          <ac:chgData name="marcos aurelio gularte de castro" userId="67f50566e2aee3b4" providerId="LiveId" clId="{77358877-88AC-DD4B-A0B5-B6F7288B7A7A}" dt="2020-11-01T00:30:06.926" v="383" actId="931"/>
          <ac:spMkLst>
            <pc:docMk/>
            <pc:sldMk cId="3658683819" sldId="287"/>
            <ac:spMk id="15" creationId="{6F5FB049-C272-C24C-9B63-F42B5DBEE8DE}"/>
          </ac:spMkLst>
        </pc:spChg>
        <pc:spChg chg="add del mod">
          <ac:chgData name="marcos aurelio gularte de castro" userId="67f50566e2aee3b4" providerId="LiveId" clId="{77358877-88AC-DD4B-A0B5-B6F7288B7A7A}" dt="2020-11-01T00:30:21.916" v="385" actId="931"/>
          <ac:spMkLst>
            <pc:docMk/>
            <pc:sldMk cId="3658683819" sldId="287"/>
            <ac:spMk id="19" creationId="{6E4F7F52-A6D9-974F-B34D-4FE6D910CD02}"/>
          </ac:spMkLst>
        </pc:spChg>
        <pc:picChg chg="del">
          <ac:chgData name="marcos aurelio gularte de castro" userId="67f50566e2aee3b4" providerId="LiveId" clId="{77358877-88AC-DD4B-A0B5-B6F7288B7A7A}" dt="2020-10-31T22:48:22.975" v="152" actId="478"/>
          <ac:picMkLst>
            <pc:docMk/>
            <pc:sldMk cId="3658683819" sldId="287"/>
            <ac:picMk id="5" creationId="{00000000-0000-0000-0000-000000000000}"/>
          </ac:picMkLst>
        </pc:picChg>
        <pc:picChg chg="add del mod">
          <ac:chgData name="marcos aurelio gularte de castro" userId="67f50566e2aee3b4" providerId="LiveId" clId="{77358877-88AC-DD4B-A0B5-B6F7288B7A7A}" dt="2020-11-01T00:29:39.338" v="382" actId="478"/>
          <ac:picMkLst>
            <pc:docMk/>
            <pc:sldMk cId="3658683819" sldId="287"/>
            <ac:picMk id="11" creationId="{D3B6A436-1C49-8844-8EA6-A712E232BA2C}"/>
          </ac:picMkLst>
        </pc:picChg>
        <pc:picChg chg="add del mod">
          <ac:chgData name="marcos aurelio gularte de castro" userId="67f50566e2aee3b4" providerId="LiveId" clId="{77358877-88AC-DD4B-A0B5-B6F7288B7A7A}" dt="2020-11-01T00:30:10.007" v="384" actId="478"/>
          <ac:picMkLst>
            <pc:docMk/>
            <pc:sldMk cId="3658683819" sldId="287"/>
            <ac:picMk id="13" creationId="{72F65D40-0A42-1C42-8705-15D098042050}"/>
          </ac:picMkLst>
        </pc:picChg>
        <pc:picChg chg="add mod">
          <ac:chgData name="marcos aurelio gularte de castro" userId="67f50566e2aee3b4" providerId="LiveId" clId="{77358877-88AC-DD4B-A0B5-B6F7288B7A7A}" dt="2020-11-01T00:30:06.926" v="383" actId="931"/>
          <ac:picMkLst>
            <pc:docMk/>
            <pc:sldMk cId="3658683819" sldId="287"/>
            <ac:picMk id="17" creationId="{3265B08B-3F49-C842-84F0-8412B3C4E503}"/>
          </ac:picMkLst>
        </pc:picChg>
        <pc:picChg chg="add mod">
          <ac:chgData name="marcos aurelio gularte de castro" userId="67f50566e2aee3b4" providerId="LiveId" clId="{77358877-88AC-DD4B-A0B5-B6F7288B7A7A}" dt="2020-11-01T00:30:21.916" v="385" actId="931"/>
          <ac:picMkLst>
            <pc:docMk/>
            <pc:sldMk cId="3658683819" sldId="287"/>
            <ac:picMk id="21" creationId="{D8B6F511-0BBC-6A4F-9429-7CDA7A0F5485}"/>
          </ac:picMkLst>
        </pc:picChg>
      </pc:sldChg>
      <pc:sldChg chg="new modTransition">
        <pc:chgData name="marcos aurelio gularte de castro" userId="67f50566e2aee3b4" providerId="LiveId" clId="{77358877-88AC-DD4B-A0B5-B6F7288B7A7A}" dt="2020-10-31T23:50:27.352" v="248"/>
        <pc:sldMkLst>
          <pc:docMk/>
          <pc:sldMk cId="2408522104" sldId="288"/>
        </pc:sldMkLst>
      </pc:sldChg>
      <pc:sldMasterChg chg="modSp modSldLayout">
        <pc:chgData name="marcos aurelio gularte de castro" userId="67f50566e2aee3b4" providerId="LiveId" clId="{77358877-88AC-DD4B-A0B5-B6F7288B7A7A}" dt="2020-10-31T21:56:13.593" v="0"/>
        <pc:sldMasterMkLst>
          <pc:docMk/>
          <pc:sldMasterMk cId="3642326599" sldId="2147483648"/>
        </pc:sldMasterMkLst>
        <pc:spChg chg="mod">
          <ac:chgData name="marcos aurelio gularte de castro" userId="67f50566e2aee3b4" providerId="LiveId" clId="{77358877-88AC-DD4B-A0B5-B6F7288B7A7A}" dt="2020-10-31T21:56:13.593" v="0"/>
          <ac:spMkLst>
            <pc:docMk/>
            <pc:sldMasterMk cId="3642326599" sldId="2147483648"/>
            <ac:spMk id="2"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ac:spMk id="3"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ac:spMk id="4"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ac:spMk id="5"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ac:spMk id="6" creationId="{00000000-0000-0000-0000-000000000000}"/>
          </ac:spMkLst>
        </pc:spChg>
        <pc:sldLayoutChg chg="modSp">
          <pc:chgData name="marcos aurelio gularte de castro" userId="67f50566e2aee3b4" providerId="LiveId" clId="{77358877-88AC-DD4B-A0B5-B6F7288B7A7A}" dt="2020-10-31T21:56:13.593" v="0"/>
          <pc:sldLayoutMkLst>
            <pc:docMk/>
            <pc:sldMasterMk cId="3642326599" sldId="2147483648"/>
            <pc:sldLayoutMk cId="3232245875" sldId="2147483649"/>
          </pc:sldLayoutMkLst>
          <pc:spChg chg="mod">
            <ac:chgData name="marcos aurelio gularte de castro" userId="67f50566e2aee3b4" providerId="LiveId" clId="{77358877-88AC-DD4B-A0B5-B6F7288B7A7A}" dt="2020-10-31T21:56:13.593" v="0"/>
            <ac:spMkLst>
              <pc:docMk/>
              <pc:sldMasterMk cId="3642326599" sldId="2147483648"/>
              <pc:sldLayoutMk cId="3232245875" sldId="2147483649"/>
              <ac:spMk id="2"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3232245875" sldId="2147483649"/>
              <ac:spMk id="3" creationId="{00000000-0000-0000-0000-000000000000}"/>
            </ac:spMkLst>
          </pc:spChg>
        </pc:sldLayoutChg>
        <pc:sldLayoutChg chg="modSp">
          <pc:chgData name="marcos aurelio gularte de castro" userId="67f50566e2aee3b4" providerId="LiveId" clId="{77358877-88AC-DD4B-A0B5-B6F7288B7A7A}" dt="2020-10-31T21:56:13.593" v="0"/>
          <pc:sldLayoutMkLst>
            <pc:docMk/>
            <pc:sldMasterMk cId="3642326599" sldId="2147483648"/>
            <pc:sldLayoutMk cId="3178193566" sldId="2147483651"/>
          </pc:sldLayoutMkLst>
          <pc:spChg chg="mod">
            <ac:chgData name="marcos aurelio gularte de castro" userId="67f50566e2aee3b4" providerId="LiveId" clId="{77358877-88AC-DD4B-A0B5-B6F7288B7A7A}" dt="2020-10-31T21:56:13.593" v="0"/>
            <ac:spMkLst>
              <pc:docMk/>
              <pc:sldMasterMk cId="3642326599" sldId="2147483648"/>
              <pc:sldLayoutMk cId="3178193566" sldId="2147483651"/>
              <ac:spMk id="2"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3178193566" sldId="2147483651"/>
              <ac:spMk id="3" creationId="{00000000-0000-0000-0000-000000000000}"/>
            </ac:spMkLst>
          </pc:spChg>
        </pc:sldLayoutChg>
        <pc:sldLayoutChg chg="modSp">
          <pc:chgData name="marcos aurelio gularte de castro" userId="67f50566e2aee3b4" providerId="LiveId" clId="{77358877-88AC-DD4B-A0B5-B6F7288B7A7A}" dt="2020-10-31T21:56:13.593" v="0"/>
          <pc:sldLayoutMkLst>
            <pc:docMk/>
            <pc:sldMasterMk cId="3642326599" sldId="2147483648"/>
            <pc:sldLayoutMk cId="4173435817" sldId="2147483652"/>
          </pc:sldLayoutMkLst>
          <pc:spChg chg="mod">
            <ac:chgData name="marcos aurelio gularte de castro" userId="67f50566e2aee3b4" providerId="LiveId" clId="{77358877-88AC-DD4B-A0B5-B6F7288B7A7A}" dt="2020-10-31T21:56:13.593" v="0"/>
            <ac:spMkLst>
              <pc:docMk/>
              <pc:sldMasterMk cId="3642326599" sldId="2147483648"/>
              <pc:sldLayoutMk cId="4173435817" sldId="2147483652"/>
              <ac:spMk id="3"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4173435817" sldId="2147483652"/>
              <ac:spMk id="4" creationId="{00000000-0000-0000-0000-000000000000}"/>
            </ac:spMkLst>
          </pc:spChg>
        </pc:sldLayoutChg>
        <pc:sldLayoutChg chg="modSp">
          <pc:chgData name="marcos aurelio gularte de castro" userId="67f50566e2aee3b4" providerId="LiveId" clId="{77358877-88AC-DD4B-A0B5-B6F7288B7A7A}" dt="2020-10-31T21:56:13.593" v="0"/>
          <pc:sldLayoutMkLst>
            <pc:docMk/>
            <pc:sldMasterMk cId="3642326599" sldId="2147483648"/>
            <pc:sldLayoutMk cId="3588387649" sldId="2147483653"/>
          </pc:sldLayoutMkLst>
          <pc:spChg chg="mod">
            <ac:chgData name="marcos aurelio gularte de castro" userId="67f50566e2aee3b4" providerId="LiveId" clId="{77358877-88AC-DD4B-A0B5-B6F7288B7A7A}" dt="2020-10-31T21:56:13.593" v="0"/>
            <ac:spMkLst>
              <pc:docMk/>
              <pc:sldMasterMk cId="3642326599" sldId="2147483648"/>
              <pc:sldLayoutMk cId="3588387649" sldId="2147483653"/>
              <ac:spMk id="3"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3588387649" sldId="2147483653"/>
              <ac:spMk id="4"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3588387649" sldId="2147483653"/>
              <ac:spMk id="5"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3588387649" sldId="2147483653"/>
              <ac:spMk id="6" creationId="{00000000-0000-0000-0000-000000000000}"/>
            </ac:spMkLst>
          </pc:spChg>
        </pc:sldLayoutChg>
        <pc:sldLayoutChg chg="modSp">
          <pc:chgData name="marcos aurelio gularte de castro" userId="67f50566e2aee3b4" providerId="LiveId" clId="{77358877-88AC-DD4B-A0B5-B6F7288B7A7A}" dt="2020-10-31T21:56:13.593" v="0"/>
          <pc:sldLayoutMkLst>
            <pc:docMk/>
            <pc:sldMasterMk cId="3642326599" sldId="2147483648"/>
            <pc:sldLayoutMk cId="1539860772" sldId="2147483656"/>
          </pc:sldLayoutMkLst>
          <pc:spChg chg="mod">
            <ac:chgData name="marcos aurelio gularte de castro" userId="67f50566e2aee3b4" providerId="LiveId" clId="{77358877-88AC-DD4B-A0B5-B6F7288B7A7A}" dt="2020-10-31T21:56:13.593" v="0"/>
            <ac:spMkLst>
              <pc:docMk/>
              <pc:sldMasterMk cId="3642326599" sldId="2147483648"/>
              <pc:sldLayoutMk cId="1539860772" sldId="2147483656"/>
              <ac:spMk id="2"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1539860772" sldId="2147483656"/>
              <ac:spMk id="3"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1539860772" sldId="2147483656"/>
              <ac:spMk id="4" creationId="{00000000-0000-0000-0000-000000000000}"/>
            </ac:spMkLst>
          </pc:spChg>
        </pc:sldLayoutChg>
        <pc:sldLayoutChg chg="modSp">
          <pc:chgData name="marcos aurelio gularte de castro" userId="67f50566e2aee3b4" providerId="LiveId" clId="{77358877-88AC-DD4B-A0B5-B6F7288B7A7A}" dt="2020-10-31T21:56:13.593" v="0"/>
          <pc:sldLayoutMkLst>
            <pc:docMk/>
            <pc:sldMasterMk cId="3642326599" sldId="2147483648"/>
            <pc:sldLayoutMk cId="1242747404" sldId="2147483657"/>
          </pc:sldLayoutMkLst>
          <pc:spChg chg="mod">
            <ac:chgData name="marcos aurelio gularte de castro" userId="67f50566e2aee3b4" providerId="LiveId" clId="{77358877-88AC-DD4B-A0B5-B6F7288B7A7A}" dt="2020-10-31T21:56:13.593" v="0"/>
            <ac:spMkLst>
              <pc:docMk/>
              <pc:sldMasterMk cId="3642326599" sldId="2147483648"/>
              <pc:sldLayoutMk cId="1242747404" sldId="2147483657"/>
              <ac:spMk id="2"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1242747404" sldId="2147483657"/>
              <ac:spMk id="3"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1242747404" sldId="2147483657"/>
              <ac:spMk id="4" creationId="{00000000-0000-0000-0000-000000000000}"/>
            </ac:spMkLst>
          </pc:spChg>
        </pc:sldLayoutChg>
        <pc:sldLayoutChg chg="modSp">
          <pc:chgData name="marcos aurelio gularte de castro" userId="67f50566e2aee3b4" providerId="LiveId" clId="{77358877-88AC-DD4B-A0B5-B6F7288B7A7A}" dt="2020-10-31T21:56:13.593" v="0"/>
          <pc:sldLayoutMkLst>
            <pc:docMk/>
            <pc:sldMasterMk cId="3642326599" sldId="2147483648"/>
            <pc:sldLayoutMk cId="3928240817" sldId="2147483659"/>
          </pc:sldLayoutMkLst>
          <pc:spChg chg="mod">
            <ac:chgData name="marcos aurelio gularte de castro" userId="67f50566e2aee3b4" providerId="LiveId" clId="{77358877-88AC-DD4B-A0B5-B6F7288B7A7A}" dt="2020-10-31T21:56:13.593" v="0"/>
            <ac:spMkLst>
              <pc:docMk/>
              <pc:sldMasterMk cId="3642326599" sldId="2147483648"/>
              <pc:sldLayoutMk cId="3928240817" sldId="2147483659"/>
              <ac:spMk id="2" creationId="{00000000-0000-0000-0000-000000000000}"/>
            </ac:spMkLst>
          </pc:spChg>
          <pc:spChg chg="mod">
            <ac:chgData name="marcos aurelio gularte de castro" userId="67f50566e2aee3b4" providerId="LiveId" clId="{77358877-88AC-DD4B-A0B5-B6F7288B7A7A}" dt="2020-10-31T21:56:13.593" v="0"/>
            <ac:spMkLst>
              <pc:docMk/>
              <pc:sldMasterMk cId="3642326599" sldId="2147483648"/>
              <pc:sldLayoutMk cId="3928240817" sldId="2147483659"/>
              <ac:spMk id="3" creationId="{00000000-0000-0000-0000-000000000000}"/>
            </ac:spMkLst>
          </pc:spChg>
        </pc:sldLayoutChg>
      </pc:sldMasterChg>
      <pc:sldMasterChg chg="addSldLayout modSldLayout">
        <pc:chgData name="marcos aurelio gularte de castro" userId="67f50566e2aee3b4" providerId="LiveId" clId="{77358877-88AC-DD4B-A0B5-B6F7288B7A7A}" dt="2020-11-01T00:12:15.865" v="335" actId="1076"/>
        <pc:sldMasterMkLst>
          <pc:docMk/>
          <pc:sldMasterMk cId="1642163371" sldId="2147483660"/>
        </pc:sldMasterMkLst>
        <pc:sldLayoutChg chg="addSp delSp modSp add mod modTransition">
          <pc:chgData name="marcos aurelio gularte de castro" userId="67f50566e2aee3b4" providerId="LiveId" clId="{77358877-88AC-DD4B-A0B5-B6F7288B7A7A}" dt="2020-11-01T00:12:15.865" v="335" actId="1076"/>
          <pc:sldLayoutMkLst>
            <pc:docMk/>
            <pc:sldMasterMk cId="1642163371" sldId="2147483660"/>
            <pc:sldLayoutMk cId="3942604646" sldId="2147483686"/>
          </pc:sldLayoutMkLst>
          <pc:spChg chg="add mod">
            <ac:chgData name="marcos aurelio gularte de castro" userId="67f50566e2aee3b4" providerId="LiveId" clId="{77358877-88AC-DD4B-A0B5-B6F7288B7A7A}" dt="2020-11-01T00:12:06.635" v="332" actId="14100"/>
            <ac:spMkLst>
              <pc:docMk/>
              <pc:sldMasterMk cId="1642163371" sldId="2147483660"/>
              <pc:sldLayoutMk cId="3942604646" sldId="2147483686"/>
              <ac:spMk id="2" creationId="{8BB37B58-2D3C-A648-8672-527B714E45F1}"/>
            </ac:spMkLst>
          </pc:spChg>
          <pc:spChg chg="mod">
            <ac:chgData name="marcos aurelio gularte de castro" userId="67f50566e2aee3b4" providerId="LiveId" clId="{77358877-88AC-DD4B-A0B5-B6F7288B7A7A}" dt="2020-11-01T00:12:10.056" v="333" actId="14100"/>
            <ac:spMkLst>
              <pc:docMk/>
              <pc:sldMasterMk cId="1642163371" sldId="2147483660"/>
              <pc:sldLayoutMk cId="3942604646" sldId="2147483686"/>
              <ac:spMk id="3" creationId="{00000000-0000-0000-0000-000000000000}"/>
            </ac:spMkLst>
          </pc:spChg>
          <pc:spChg chg="mod">
            <ac:chgData name="marcos aurelio gularte de castro" userId="67f50566e2aee3b4" providerId="LiveId" clId="{77358877-88AC-DD4B-A0B5-B6F7288B7A7A}" dt="2020-11-01T00:11:29.809" v="326" actId="1037"/>
            <ac:spMkLst>
              <pc:docMk/>
              <pc:sldMasterMk cId="1642163371" sldId="2147483660"/>
              <pc:sldLayoutMk cId="3942604646" sldId="2147483686"/>
              <ac:spMk id="4" creationId="{31BC8909-F3F0-3D43-9CBA-1F44512A8870}"/>
            </ac:spMkLst>
          </pc:spChg>
          <pc:spChg chg="add mod">
            <ac:chgData name="marcos aurelio gularte de castro" userId="67f50566e2aee3b4" providerId="LiveId" clId="{77358877-88AC-DD4B-A0B5-B6F7288B7A7A}" dt="2020-11-01T00:11:55.713" v="329" actId="208"/>
            <ac:spMkLst>
              <pc:docMk/>
              <pc:sldMasterMk cId="1642163371" sldId="2147483660"/>
              <pc:sldLayoutMk cId="3942604646" sldId="2147483686"/>
              <ac:spMk id="5" creationId="{1C548C15-4E81-4248-854F-41D03725D3B2}"/>
            </ac:spMkLst>
          </pc:spChg>
          <pc:spChg chg="del">
            <ac:chgData name="marcos aurelio gularte de castro" userId="67f50566e2aee3b4" providerId="LiveId" clId="{77358877-88AC-DD4B-A0B5-B6F7288B7A7A}" dt="2020-11-01T00:08:41.478" v="284" actId="478"/>
            <ac:spMkLst>
              <pc:docMk/>
              <pc:sldMasterMk cId="1642163371" sldId="2147483660"/>
              <pc:sldLayoutMk cId="3942604646" sldId="2147483686"/>
              <ac:spMk id="10" creationId="{02138289-AA9A-3848-A76D-F67CB9FD7024}"/>
            </ac:spMkLst>
          </pc:spChg>
          <pc:picChg chg="mod">
            <ac:chgData name="marcos aurelio gularte de castro" userId="67f50566e2aee3b4" providerId="LiveId" clId="{77358877-88AC-DD4B-A0B5-B6F7288B7A7A}" dt="2020-11-01T00:09:42.395" v="297" actId="167"/>
            <ac:picMkLst>
              <pc:docMk/>
              <pc:sldMasterMk cId="1642163371" sldId="2147483660"/>
              <pc:sldLayoutMk cId="3942604646" sldId="2147483686"/>
              <ac:picMk id="6" creationId="{65B6676D-763E-764C-8631-B5F80D58D1ED}"/>
            </ac:picMkLst>
          </pc:picChg>
          <pc:picChg chg="mod">
            <ac:chgData name="marcos aurelio gularte de castro" userId="67f50566e2aee3b4" providerId="LiveId" clId="{77358877-88AC-DD4B-A0B5-B6F7288B7A7A}" dt="2020-11-01T00:12:15.865" v="335" actId="1076"/>
            <ac:picMkLst>
              <pc:docMk/>
              <pc:sldMasterMk cId="1642163371" sldId="2147483660"/>
              <pc:sldLayoutMk cId="3942604646" sldId="2147483686"/>
              <ac:picMk id="8" creationId="{2B849E26-FD60-5044-A7BD-A5F4D0CCFD3D}"/>
            </ac:picMkLst>
          </pc:picChg>
        </pc:sldLayoutChg>
      </pc:sldMasterChg>
    </pc:docChg>
  </pc:docChgLst>
  <pc:docChgLst>
    <pc:chgData name="marcos aurelio gularte de castro" userId="67f50566e2aee3b4" providerId="LiveId" clId="{F8CB43E1-0845-8945-916E-59E7EB2AEC0C}"/>
    <pc:docChg chg="custSel modSld modMainMaster">
      <pc:chgData name="marcos aurelio gularte de castro" userId="67f50566e2aee3b4" providerId="LiveId" clId="{F8CB43E1-0845-8945-916E-59E7EB2AEC0C}" dt="2020-12-21T13:07:01.303" v="183" actId="1076"/>
      <pc:docMkLst>
        <pc:docMk/>
      </pc:docMkLst>
      <pc:sldChg chg="addSp delSp modSp mod">
        <pc:chgData name="marcos aurelio gularte de castro" userId="67f50566e2aee3b4" providerId="LiveId" clId="{F8CB43E1-0845-8945-916E-59E7EB2AEC0C}" dt="2020-12-20T20:59:59.086" v="9" actId="1076"/>
        <pc:sldMkLst>
          <pc:docMk/>
          <pc:sldMk cId="4122397949" sldId="256"/>
        </pc:sldMkLst>
        <pc:spChg chg="mod">
          <ac:chgData name="marcos aurelio gularte de castro" userId="67f50566e2aee3b4" providerId="LiveId" clId="{F8CB43E1-0845-8945-916E-59E7EB2AEC0C}" dt="2020-12-20T20:51:59.655" v="5" actId="368"/>
          <ac:spMkLst>
            <pc:docMk/>
            <pc:sldMk cId="4122397949" sldId="256"/>
            <ac:spMk id="2" creationId="{00000000-0000-0000-0000-000000000000}"/>
          </ac:spMkLst>
        </pc:spChg>
        <pc:spChg chg="mod">
          <ac:chgData name="marcos aurelio gularte de castro" userId="67f50566e2aee3b4" providerId="LiveId" clId="{F8CB43E1-0845-8945-916E-59E7EB2AEC0C}" dt="2020-12-20T20:51:35.092" v="0"/>
          <ac:spMkLst>
            <pc:docMk/>
            <pc:sldMk cId="4122397949" sldId="256"/>
            <ac:spMk id="3" creationId="{00000000-0000-0000-0000-000000000000}"/>
          </ac:spMkLst>
        </pc:spChg>
        <pc:picChg chg="add mod">
          <ac:chgData name="marcos aurelio gularte de castro" userId="67f50566e2aee3b4" providerId="LiveId" clId="{F8CB43E1-0845-8945-916E-59E7EB2AEC0C}" dt="2020-12-20T20:59:59.086" v="9" actId="1076"/>
          <ac:picMkLst>
            <pc:docMk/>
            <pc:sldMk cId="4122397949" sldId="256"/>
            <ac:picMk id="4" creationId="{15537A68-D439-F646-813C-92F1DC452C70}"/>
          </ac:picMkLst>
        </pc:picChg>
        <pc:picChg chg="del">
          <ac:chgData name="marcos aurelio gularte de castro" userId="67f50566e2aee3b4" providerId="LiveId" clId="{F8CB43E1-0845-8945-916E-59E7EB2AEC0C}" dt="2020-12-20T20:59:50.329" v="6" actId="478"/>
          <ac:picMkLst>
            <pc:docMk/>
            <pc:sldMk cId="4122397949" sldId="256"/>
            <ac:picMk id="12" creationId="{EDCC7BBA-0A56-914C-88DC-6D4B399FA1B1}"/>
          </ac:picMkLst>
        </pc:picChg>
      </pc:sldChg>
      <pc:sldChg chg="addSp delSp modSp mod chgLayout">
        <pc:chgData name="marcos aurelio gularte de castro" userId="67f50566e2aee3b4" providerId="LiveId" clId="{F8CB43E1-0845-8945-916E-59E7EB2AEC0C}" dt="2020-12-20T21:04:52.881" v="17" actId="27636"/>
        <pc:sldMkLst>
          <pc:docMk/>
          <pc:sldMk cId="1341492746" sldId="258"/>
        </pc:sldMkLst>
        <pc:spChg chg="mod ord">
          <ac:chgData name="marcos aurelio gularte de castro" userId="67f50566e2aee3b4" providerId="LiveId" clId="{F8CB43E1-0845-8945-916E-59E7EB2AEC0C}" dt="2020-12-20T21:04:52.746" v="16" actId="6264"/>
          <ac:spMkLst>
            <pc:docMk/>
            <pc:sldMk cId="1341492746" sldId="258"/>
            <ac:spMk id="2" creationId="{00000000-0000-0000-0000-000000000000}"/>
          </ac:spMkLst>
        </pc:spChg>
        <pc:spChg chg="mod ord">
          <ac:chgData name="marcos aurelio gularte de castro" userId="67f50566e2aee3b4" providerId="LiveId" clId="{F8CB43E1-0845-8945-916E-59E7EB2AEC0C}" dt="2020-12-20T21:04:52.881" v="17" actId="27636"/>
          <ac:spMkLst>
            <pc:docMk/>
            <pc:sldMk cId="1341492746" sldId="258"/>
            <ac:spMk id="3" creationId="{00000000-0000-0000-0000-000000000000}"/>
          </ac:spMkLst>
        </pc:spChg>
        <pc:spChg chg="add del mod">
          <ac:chgData name="marcos aurelio gularte de castro" userId="67f50566e2aee3b4" providerId="LiveId" clId="{F8CB43E1-0845-8945-916E-59E7EB2AEC0C}" dt="2020-12-20T21:04:52.746" v="16" actId="6264"/>
          <ac:spMkLst>
            <pc:docMk/>
            <pc:sldMk cId="1341492746" sldId="258"/>
            <ac:spMk id="4" creationId="{081CCF57-0FA9-2A45-B96C-0F24442AC063}"/>
          </ac:spMkLst>
        </pc:spChg>
        <pc:spChg chg="add del mod">
          <ac:chgData name="marcos aurelio gularte de castro" userId="67f50566e2aee3b4" providerId="LiveId" clId="{F8CB43E1-0845-8945-916E-59E7EB2AEC0C}" dt="2020-12-20T21:04:52.746" v="16" actId="6264"/>
          <ac:spMkLst>
            <pc:docMk/>
            <pc:sldMk cId="1341492746" sldId="258"/>
            <ac:spMk id="5" creationId="{A293E8C0-C046-C140-B971-5A22428025D5}"/>
          </ac:spMkLst>
        </pc:spChg>
        <pc:spChg chg="add del mod">
          <ac:chgData name="marcos aurelio gularte de castro" userId="67f50566e2aee3b4" providerId="LiveId" clId="{F8CB43E1-0845-8945-916E-59E7EB2AEC0C}" dt="2020-12-20T21:04:52.746" v="16" actId="6264"/>
          <ac:spMkLst>
            <pc:docMk/>
            <pc:sldMk cId="1341492746" sldId="258"/>
            <ac:spMk id="6" creationId="{DB14C014-92AF-0A48-B783-F94FED0DB207}"/>
          </ac:spMkLst>
        </pc:spChg>
        <pc:picChg chg="mod ord modCrop">
          <ac:chgData name="marcos aurelio gularte de castro" userId="67f50566e2aee3b4" providerId="LiveId" clId="{F8CB43E1-0845-8945-916E-59E7EB2AEC0C}" dt="2020-12-20T21:04:52.746" v="16" actId="6264"/>
          <ac:picMkLst>
            <pc:docMk/>
            <pc:sldMk cId="1341492746" sldId="258"/>
            <ac:picMk id="16" creationId="{D5F0F4AB-166D-5745-8847-60AAEDA8A4FC}"/>
          </ac:picMkLst>
        </pc:picChg>
      </pc:sldChg>
      <pc:sldChg chg="addSp delSp modSp mod chgLayout">
        <pc:chgData name="marcos aurelio gularte de castro" userId="67f50566e2aee3b4" providerId="LiveId" clId="{F8CB43E1-0845-8945-916E-59E7EB2AEC0C}" dt="2020-12-20T21:05:25.986" v="24" actId="27636"/>
        <pc:sldMkLst>
          <pc:docMk/>
          <pc:sldMk cId="1799121175" sldId="259"/>
        </pc:sldMkLst>
        <pc:spChg chg="mod ord">
          <ac:chgData name="marcos aurelio gularte de castro" userId="67f50566e2aee3b4" providerId="LiveId" clId="{F8CB43E1-0845-8945-916E-59E7EB2AEC0C}" dt="2020-12-20T21:05:25.923" v="23" actId="6264"/>
          <ac:spMkLst>
            <pc:docMk/>
            <pc:sldMk cId="1799121175" sldId="259"/>
            <ac:spMk id="2" creationId="{00000000-0000-0000-0000-000000000000}"/>
          </ac:spMkLst>
        </pc:spChg>
        <pc:spChg chg="mod ord">
          <ac:chgData name="marcos aurelio gularte de castro" userId="67f50566e2aee3b4" providerId="LiveId" clId="{F8CB43E1-0845-8945-916E-59E7EB2AEC0C}" dt="2020-12-20T21:05:25.986" v="24" actId="27636"/>
          <ac:spMkLst>
            <pc:docMk/>
            <pc:sldMk cId="1799121175" sldId="259"/>
            <ac:spMk id="3" creationId="{00000000-0000-0000-0000-000000000000}"/>
          </ac:spMkLst>
        </pc:spChg>
        <pc:spChg chg="add del mod">
          <ac:chgData name="marcos aurelio gularte de castro" userId="67f50566e2aee3b4" providerId="LiveId" clId="{F8CB43E1-0845-8945-916E-59E7EB2AEC0C}" dt="2020-12-20T21:05:25.923" v="23" actId="6264"/>
          <ac:spMkLst>
            <pc:docMk/>
            <pc:sldMk cId="1799121175" sldId="259"/>
            <ac:spMk id="4" creationId="{C0312451-A758-1947-8EAC-B6BAB7ED977D}"/>
          </ac:spMkLst>
        </pc:spChg>
        <pc:spChg chg="add del mod">
          <ac:chgData name="marcos aurelio gularte de castro" userId="67f50566e2aee3b4" providerId="LiveId" clId="{F8CB43E1-0845-8945-916E-59E7EB2AEC0C}" dt="2020-12-20T21:05:25.923" v="23" actId="6264"/>
          <ac:spMkLst>
            <pc:docMk/>
            <pc:sldMk cId="1799121175" sldId="259"/>
            <ac:spMk id="5" creationId="{496D23F4-C657-A940-B082-5332C7D6D3D9}"/>
          </ac:spMkLst>
        </pc:spChg>
        <pc:spChg chg="add del mod">
          <ac:chgData name="marcos aurelio gularte de castro" userId="67f50566e2aee3b4" providerId="LiveId" clId="{F8CB43E1-0845-8945-916E-59E7EB2AEC0C}" dt="2020-12-20T21:05:25.923" v="23" actId="6264"/>
          <ac:spMkLst>
            <pc:docMk/>
            <pc:sldMk cId="1799121175" sldId="259"/>
            <ac:spMk id="6" creationId="{0D5DB714-D1AB-AC4C-8846-76EB2042FC18}"/>
          </ac:spMkLst>
        </pc:spChg>
        <pc:picChg chg="mod ord modCrop">
          <ac:chgData name="marcos aurelio gularte de castro" userId="67f50566e2aee3b4" providerId="LiveId" clId="{F8CB43E1-0845-8945-916E-59E7EB2AEC0C}" dt="2020-12-20T21:05:25.923" v="23" actId="6264"/>
          <ac:picMkLst>
            <pc:docMk/>
            <pc:sldMk cId="1799121175" sldId="259"/>
            <ac:picMk id="9" creationId="{C28F7373-35FF-1943-8EBA-AA2D4D95BD3C}"/>
          </ac:picMkLst>
        </pc:picChg>
      </pc:sldChg>
      <pc:sldChg chg="addSp delSp modSp mod chgLayout">
        <pc:chgData name="marcos aurelio gularte de castro" userId="67f50566e2aee3b4" providerId="LiveId" clId="{F8CB43E1-0845-8945-916E-59E7EB2AEC0C}" dt="2020-12-21T13:02:48.133" v="162" actId="167"/>
        <pc:sldMkLst>
          <pc:docMk/>
          <pc:sldMk cId="1474564065" sldId="260"/>
        </pc:sldMkLst>
        <pc:spChg chg="mod ord">
          <ac:chgData name="marcos aurelio gularte de castro" userId="67f50566e2aee3b4" providerId="LiveId" clId="{F8CB43E1-0845-8945-916E-59E7EB2AEC0C}" dt="2020-12-20T21:09:43.169" v="29" actId="6264"/>
          <ac:spMkLst>
            <pc:docMk/>
            <pc:sldMk cId="1474564065" sldId="260"/>
            <ac:spMk id="2" creationId="{00000000-0000-0000-0000-000000000000}"/>
          </ac:spMkLst>
        </pc:spChg>
        <pc:spChg chg="mod ord">
          <ac:chgData name="marcos aurelio gularte de castro" userId="67f50566e2aee3b4" providerId="LiveId" clId="{F8CB43E1-0845-8945-916E-59E7EB2AEC0C}" dt="2020-12-20T21:09:51.299" v="31" actId="113"/>
          <ac:spMkLst>
            <pc:docMk/>
            <pc:sldMk cId="1474564065" sldId="260"/>
            <ac:spMk id="3" creationId="{00000000-0000-0000-0000-000000000000}"/>
          </ac:spMkLst>
        </pc:spChg>
        <pc:spChg chg="add del mod">
          <ac:chgData name="marcos aurelio gularte de castro" userId="67f50566e2aee3b4" providerId="LiveId" clId="{F8CB43E1-0845-8945-916E-59E7EB2AEC0C}" dt="2020-12-20T21:09:43.169" v="29" actId="6264"/>
          <ac:spMkLst>
            <pc:docMk/>
            <pc:sldMk cId="1474564065" sldId="260"/>
            <ac:spMk id="4" creationId="{037F517D-575C-5144-B7F9-728F95612E41}"/>
          </ac:spMkLst>
        </pc:spChg>
        <pc:spChg chg="add del mod">
          <ac:chgData name="marcos aurelio gularte de castro" userId="67f50566e2aee3b4" providerId="LiveId" clId="{F8CB43E1-0845-8945-916E-59E7EB2AEC0C}" dt="2020-12-20T21:09:43.169" v="29" actId="6264"/>
          <ac:spMkLst>
            <pc:docMk/>
            <pc:sldMk cId="1474564065" sldId="260"/>
            <ac:spMk id="5" creationId="{D54EE6FE-9D92-844F-B6AC-342CE020078E}"/>
          </ac:spMkLst>
        </pc:spChg>
        <pc:spChg chg="add del mod">
          <ac:chgData name="marcos aurelio gularte de castro" userId="67f50566e2aee3b4" providerId="LiveId" clId="{F8CB43E1-0845-8945-916E-59E7EB2AEC0C}" dt="2020-12-21T13:02:45.945" v="161" actId="931"/>
          <ac:spMkLst>
            <pc:docMk/>
            <pc:sldMk cId="1474564065" sldId="260"/>
            <ac:spMk id="5" creationId="{F9C4A6F9-0962-DE46-8D53-16D945E13A1B}"/>
          </ac:spMkLst>
        </pc:spChg>
        <pc:spChg chg="add del mod">
          <ac:chgData name="marcos aurelio gularte de castro" userId="67f50566e2aee3b4" providerId="LiveId" clId="{F8CB43E1-0845-8945-916E-59E7EB2AEC0C}" dt="2020-12-20T21:09:43.169" v="29" actId="6264"/>
          <ac:spMkLst>
            <pc:docMk/>
            <pc:sldMk cId="1474564065" sldId="260"/>
            <ac:spMk id="6" creationId="{B80674D4-5F70-6546-97F6-81DC05CA4EFB}"/>
          </ac:spMkLst>
        </pc:spChg>
        <pc:spChg chg="add del mod">
          <ac:chgData name="marcos aurelio gularte de castro" userId="67f50566e2aee3b4" providerId="LiveId" clId="{F8CB43E1-0845-8945-916E-59E7EB2AEC0C}" dt="2020-12-20T21:09:43.169" v="29" actId="6264"/>
          <ac:spMkLst>
            <pc:docMk/>
            <pc:sldMk cId="1474564065" sldId="260"/>
            <ac:spMk id="7" creationId="{58781877-F88B-C84E-A5E5-7133D8183DB8}"/>
          </ac:spMkLst>
        </pc:spChg>
        <pc:picChg chg="add del mod">
          <ac:chgData name="marcos aurelio gularte de castro" userId="67f50566e2aee3b4" providerId="LiveId" clId="{F8CB43E1-0845-8945-916E-59E7EB2AEC0C}" dt="2020-12-21T13:02:40.200" v="159" actId="478"/>
          <ac:picMkLst>
            <pc:docMk/>
            <pc:sldMk cId="1474564065" sldId="260"/>
            <ac:picMk id="6" creationId="{9799C000-669F-C340-9A8F-1BC997FA1252}"/>
          </ac:picMkLst>
        </pc:picChg>
        <pc:picChg chg="add mod">
          <ac:chgData name="marcos aurelio gularte de castro" userId="67f50566e2aee3b4" providerId="LiveId" clId="{F8CB43E1-0845-8945-916E-59E7EB2AEC0C}" dt="2020-12-21T13:02:48.133" v="162" actId="167"/>
          <ac:picMkLst>
            <pc:docMk/>
            <pc:sldMk cId="1474564065" sldId="260"/>
            <ac:picMk id="8" creationId="{8D65C9B8-0DB4-CC4C-B363-44AC20228003}"/>
          </ac:picMkLst>
        </pc:picChg>
        <pc:picChg chg="del mod ord modCrop">
          <ac:chgData name="marcos aurelio gularte de castro" userId="67f50566e2aee3b4" providerId="LiveId" clId="{F8CB43E1-0845-8945-916E-59E7EB2AEC0C}" dt="2020-12-21T13:02:41.516" v="160" actId="478"/>
          <ac:picMkLst>
            <pc:docMk/>
            <pc:sldMk cId="1474564065" sldId="260"/>
            <ac:picMk id="14" creationId="{49A59BC1-5DD5-9C42-AF7E-872F5A5A41A5}"/>
          </ac:picMkLst>
        </pc:picChg>
        <pc:picChg chg="mod ord modCrop">
          <ac:chgData name="marcos aurelio gularte de castro" userId="67f50566e2aee3b4" providerId="LiveId" clId="{F8CB43E1-0845-8945-916E-59E7EB2AEC0C}" dt="2020-12-20T21:09:43.169" v="29" actId="6264"/>
          <ac:picMkLst>
            <pc:docMk/>
            <pc:sldMk cId="1474564065" sldId="260"/>
            <ac:picMk id="15" creationId="{F9ED93A5-0AD5-C845-BB3B-DB29016B67D8}"/>
          </ac:picMkLst>
        </pc:picChg>
      </pc:sldChg>
      <pc:sldChg chg="addSp delSp modSp mod chgLayout">
        <pc:chgData name="marcos aurelio gularte de castro" userId="67f50566e2aee3b4" providerId="LiveId" clId="{F8CB43E1-0845-8945-916E-59E7EB2AEC0C}" dt="2020-12-20T21:12:06.432" v="54" actId="6264"/>
        <pc:sldMkLst>
          <pc:docMk/>
          <pc:sldMk cId="3487434123" sldId="261"/>
        </pc:sldMkLst>
        <pc:spChg chg="mod ord">
          <ac:chgData name="marcos aurelio gularte de castro" userId="67f50566e2aee3b4" providerId="LiveId" clId="{F8CB43E1-0845-8945-916E-59E7EB2AEC0C}" dt="2020-12-20T21:12:06.432" v="54" actId="6264"/>
          <ac:spMkLst>
            <pc:docMk/>
            <pc:sldMk cId="3487434123" sldId="261"/>
            <ac:spMk id="2" creationId="{00000000-0000-0000-0000-000000000000}"/>
          </ac:spMkLst>
        </pc:spChg>
        <pc:spChg chg="mod ord">
          <ac:chgData name="marcos aurelio gularte de castro" userId="67f50566e2aee3b4" providerId="LiveId" clId="{F8CB43E1-0845-8945-916E-59E7EB2AEC0C}" dt="2020-12-20T21:12:06.432" v="54" actId="6264"/>
          <ac:spMkLst>
            <pc:docMk/>
            <pc:sldMk cId="3487434123" sldId="261"/>
            <ac:spMk id="3" creationId="{00000000-0000-0000-0000-000000000000}"/>
          </ac:spMkLst>
        </pc:spChg>
        <pc:spChg chg="add del mod">
          <ac:chgData name="marcos aurelio gularte de castro" userId="67f50566e2aee3b4" providerId="LiveId" clId="{F8CB43E1-0845-8945-916E-59E7EB2AEC0C}" dt="2020-12-20T21:12:06.432" v="54" actId="6264"/>
          <ac:spMkLst>
            <pc:docMk/>
            <pc:sldMk cId="3487434123" sldId="261"/>
            <ac:spMk id="4" creationId="{69808FBF-644E-B140-BFD4-93639C48D79E}"/>
          </ac:spMkLst>
        </pc:spChg>
        <pc:spChg chg="add del mod">
          <ac:chgData name="marcos aurelio gularte de castro" userId="67f50566e2aee3b4" providerId="LiveId" clId="{F8CB43E1-0845-8945-916E-59E7EB2AEC0C}" dt="2020-12-20T21:12:06.432" v="54" actId="6264"/>
          <ac:spMkLst>
            <pc:docMk/>
            <pc:sldMk cId="3487434123" sldId="261"/>
            <ac:spMk id="5" creationId="{77FC6AE3-22D2-794D-BC1F-53D64C9F74DB}"/>
          </ac:spMkLst>
        </pc:spChg>
        <pc:spChg chg="add del mod">
          <ac:chgData name="marcos aurelio gularte de castro" userId="67f50566e2aee3b4" providerId="LiveId" clId="{F8CB43E1-0845-8945-916E-59E7EB2AEC0C}" dt="2020-12-20T21:12:06.432" v="54" actId="6264"/>
          <ac:spMkLst>
            <pc:docMk/>
            <pc:sldMk cId="3487434123" sldId="261"/>
            <ac:spMk id="6" creationId="{339148C5-46F5-A64A-94B7-0D0D99956027}"/>
          </ac:spMkLst>
        </pc:spChg>
        <pc:picChg chg="mod ord modCrop">
          <ac:chgData name="marcos aurelio gularte de castro" userId="67f50566e2aee3b4" providerId="LiveId" clId="{F8CB43E1-0845-8945-916E-59E7EB2AEC0C}" dt="2020-12-20T21:12:06.432" v="54" actId="6264"/>
          <ac:picMkLst>
            <pc:docMk/>
            <pc:sldMk cId="3487434123" sldId="261"/>
            <ac:picMk id="10" creationId="{A48E1C89-9222-1143-A8B7-5F6C7A3E3E53}"/>
          </ac:picMkLst>
        </pc:picChg>
      </pc:sldChg>
      <pc:sldChg chg="addSp delSp modSp mod chgLayout">
        <pc:chgData name="marcos aurelio gularte de castro" userId="67f50566e2aee3b4" providerId="LiveId" clId="{F8CB43E1-0845-8945-916E-59E7EB2AEC0C}" dt="2020-12-20T21:12:58.557" v="61" actId="1076"/>
        <pc:sldMkLst>
          <pc:docMk/>
          <pc:sldMk cId="2747363586" sldId="262"/>
        </pc:sldMkLst>
        <pc:spChg chg="mod ord">
          <ac:chgData name="marcos aurelio gularte de castro" userId="67f50566e2aee3b4" providerId="LiveId" clId="{F8CB43E1-0845-8945-916E-59E7EB2AEC0C}" dt="2020-12-20T21:12:58.557" v="61" actId="1076"/>
          <ac:spMkLst>
            <pc:docMk/>
            <pc:sldMk cId="2747363586" sldId="262"/>
            <ac:spMk id="2" creationId="{00000000-0000-0000-0000-000000000000}"/>
          </ac:spMkLst>
        </pc:spChg>
        <pc:spChg chg="mod ord">
          <ac:chgData name="marcos aurelio gularte de castro" userId="67f50566e2aee3b4" providerId="LiveId" clId="{F8CB43E1-0845-8945-916E-59E7EB2AEC0C}" dt="2020-12-20T21:12:50.301" v="59" actId="6264"/>
          <ac:spMkLst>
            <pc:docMk/>
            <pc:sldMk cId="2747363586" sldId="262"/>
            <ac:spMk id="3" creationId="{00000000-0000-0000-0000-000000000000}"/>
          </ac:spMkLst>
        </pc:spChg>
        <pc:spChg chg="add del mod">
          <ac:chgData name="marcos aurelio gularte de castro" userId="67f50566e2aee3b4" providerId="LiveId" clId="{F8CB43E1-0845-8945-916E-59E7EB2AEC0C}" dt="2020-12-20T21:12:50.301" v="59" actId="6264"/>
          <ac:spMkLst>
            <pc:docMk/>
            <pc:sldMk cId="2747363586" sldId="262"/>
            <ac:spMk id="4" creationId="{5682251B-328E-B347-8DC5-42BC4281BA65}"/>
          </ac:spMkLst>
        </pc:spChg>
        <pc:spChg chg="add del mod">
          <ac:chgData name="marcos aurelio gularte de castro" userId="67f50566e2aee3b4" providerId="LiveId" clId="{F8CB43E1-0845-8945-916E-59E7EB2AEC0C}" dt="2020-12-20T21:12:50.301" v="59" actId="6264"/>
          <ac:spMkLst>
            <pc:docMk/>
            <pc:sldMk cId="2747363586" sldId="262"/>
            <ac:spMk id="5" creationId="{CBECAE29-01B5-4948-92EF-E87CFDE201C3}"/>
          </ac:spMkLst>
        </pc:spChg>
        <pc:spChg chg="add del mod">
          <ac:chgData name="marcos aurelio gularte de castro" userId="67f50566e2aee3b4" providerId="LiveId" clId="{F8CB43E1-0845-8945-916E-59E7EB2AEC0C}" dt="2020-12-20T21:12:50.301" v="59" actId="6264"/>
          <ac:spMkLst>
            <pc:docMk/>
            <pc:sldMk cId="2747363586" sldId="262"/>
            <ac:spMk id="6" creationId="{1C3A140F-836F-6649-A5F2-7818800919E3}"/>
          </ac:spMkLst>
        </pc:spChg>
        <pc:picChg chg="mod ord modCrop">
          <ac:chgData name="marcos aurelio gularte de castro" userId="67f50566e2aee3b4" providerId="LiveId" clId="{F8CB43E1-0845-8945-916E-59E7EB2AEC0C}" dt="2020-12-20T21:12:50.301" v="59" actId="6264"/>
          <ac:picMkLst>
            <pc:docMk/>
            <pc:sldMk cId="2747363586" sldId="262"/>
            <ac:picMk id="9" creationId="{2E25814A-3710-7645-A37E-9E8F53121027}"/>
          </ac:picMkLst>
        </pc:picChg>
      </pc:sldChg>
      <pc:sldChg chg="addSp delSp modSp mod chgLayout">
        <pc:chgData name="marcos aurelio gularte de castro" userId="67f50566e2aee3b4" providerId="LiveId" clId="{F8CB43E1-0845-8945-916E-59E7EB2AEC0C}" dt="2020-12-20T21:13:34.107" v="68" actId="113"/>
        <pc:sldMkLst>
          <pc:docMk/>
          <pc:sldMk cId="3459007922" sldId="263"/>
        </pc:sldMkLst>
        <pc:spChg chg="add del mod">
          <ac:chgData name="marcos aurelio gularte de castro" userId="67f50566e2aee3b4" providerId="LiveId" clId="{F8CB43E1-0845-8945-916E-59E7EB2AEC0C}" dt="2020-12-20T21:13:19.649" v="64" actId="6264"/>
          <ac:spMkLst>
            <pc:docMk/>
            <pc:sldMk cId="3459007922" sldId="263"/>
            <ac:spMk id="2" creationId="{0B0962BB-97CA-4643-A969-42BA3ECA7673}"/>
          </ac:spMkLst>
        </pc:spChg>
        <pc:spChg chg="mod ord">
          <ac:chgData name="marcos aurelio gularte de castro" userId="67f50566e2aee3b4" providerId="LiveId" clId="{F8CB43E1-0845-8945-916E-59E7EB2AEC0C}" dt="2020-12-20T21:13:34.107" v="68" actId="113"/>
          <ac:spMkLst>
            <pc:docMk/>
            <pc:sldMk cId="3459007922" sldId="263"/>
            <ac:spMk id="3" creationId="{00000000-0000-0000-0000-000000000000}"/>
          </ac:spMkLst>
        </pc:spChg>
        <pc:spChg chg="add del mod">
          <ac:chgData name="marcos aurelio gularte de castro" userId="67f50566e2aee3b4" providerId="LiveId" clId="{F8CB43E1-0845-8945-916E-59E7EB2AEC0C}" dt="2020-12-20T21:13:19.649" v="64" actId="6264"/>
          <ac:spMkLst>
            <pc:docMk/>
            <pc:sldMk cId="3459007922" sldId="263"/>
            <ac:spMk id="4" creationId="{737D03E3-8621-2245-96E6-062CAF0FB4C9}"/>
          </ac:spMkLst>
        </pc:spChg>
        <pc:spChg chg="add del mod">
          <ac:chgData name="marcos aurelio gularte de castro" userId="67f50566e2aee3b4" providerId="LiveId" clId="{F8CB43E1-0845-8945-916E-59E7EB2AEC0C}" dt="2020-12-20T21:13:19.649" v="64" actId="6264"/>
          <ac:spMkLst>
            <pc:docMk/>
            <pc:sldMk cId="3459007922" sldId="263"/>
            <ac:spMk id="5" creationId="{AEB6A6B6-CE3F-3C47-B637-03CC42147D13}"/>
          </ac:spMkLst>
        </pc:spChg>
        <pc:picChg chg="mod ord modCrop">
          <ac:chgData name="marcos aurelio gularte de castro" userId="67f50566e2aee3b4" providerId="LiveId" clId="{F8CB43E1-0845-8945-916E-59E7EB2AEC0C}" dt="2020-12-20T21:13:19.649" v="64" actId="6264"/>
          <ac:picMkLst>
            <pc:docMk/>
            <pc:sldMk cId="3459007922" sldId="263"/>
            <ac:picMk id="10" creationId="{2FFBF13A-2B1E-7A4E-B1BF-6BD93988125B}"/>
          </ac:picMkLst>
        </pc:picChg>
        <pc:picChg chg="mod ord modCrop">
          <ac:chgData name="marcos aurelio gularte de castro" userId="67f50566e2aee3b4" providerId="LiveId" clId="{F8CB43E1-0845-8945-916E-59E7EB2AEC0C}" dt="2020-12-20T21:13:19.649" v="64" actId="6264"/>
          <ac:picMkLst>
            <pc:docMk/>
            <pc:sldMk cId="3459007922" sldId="263"/>
            <ac:picMk id="11" creationId="{C79D9C15-89FD-C846-A5DC-15C698D6F654}"/>
          </ac:picMkLst>
        </pc:picChg>
      </pc:sldChg>
      <pc:sldChg chg="modSp mod">
        <pc:chgData name="marcos aurelio gularte de castro" userId="67f50566e2aee3b4" providerId="LiveId" clId="{F8CB43E1-0845-8945-916E-59E7EB2AEC0C}" dt="2020-12-20T21:14:30.441" v="73" actId="1076"/>
        <pc:sldMkLst>
          <pc:docMk/>
          <pc:sldMk cId="4266025228" sldId="264"/>
        </pc:sldMkLst>
        <pc:spChg chg="mod">
          <ac:chgData name="marcos aurelio gularte de castro" userId="67f50566e2aee3b4" providerId="LiveId" clId="{F8CB43E1-0845-8945-916E-59E7EB2AEC0C}" dt="2020-12-20T21:14:19.921" v="72" actId="113"/>
          <ac:spMkLst>
            <pc:docMk/>
            <pc:sldMk cId="4266025228" sldId="264"/>
            <ac:spMk id="3" creationId="{00000000-0000-0000-0000-000000000000}"/>
          </ac:spMkLst>
        </pc:spChg>
        <pc:picChg chg="mod">
          <ac:chgData name="marcos aurelio gularte de castro" userId="67f50566e2aee3b4" providerId="LiveId" clId="{F8CB43E1-0845-8945-916E-59E7EB2AEC0C}" dt="2020-12-20T21:14:30.441" v="73" actId="1076"/>
          <ac:picMkLst>
            <pc:docMk/>
            <pc:sldMk cId="4266025228" sldId="264"/>
            <ac:picMk id="14" creationId="{553C0F29-E736-1C4C-900C-79D66FF08640}"/>
          </ac:picMkLst>
        </pc:picChg>
        <pc:picChg chg="mod">
          <ac:chgData name="marcos aurelio gularte de castro" userId="67f50566e2aee3b4" providerId="LiveId" clId="{F8CB43E1-0845-8945-916E-59E7EB2AEC0C}" dt="2020-12-20T20:51:35.092" v="0"/>
          <ac:picMkLst>
            <pc:docMk/>
            <pc:sldMk cId="4266025228" sldId="264"/>
            <ac:picMk id="16" creationId="{AD9A6569-0B5A-024E-BA5F-B300EF88773F}"/>
          </ac:picMkLst>
        </pc:picChg>
      </pc:sldChg>
      <pc:sldChg chg="addSp delSp modSp mod chgLayout">
        <pc:chgData name="marcos aurelio gularte de castro" userId="67f50566e2aee3b4" providerId="LiveId" clId="{F8CB43E1-0845-8945-916E-59E7EB2AEC0C}" dt="2020-12-20T21:11:37.458" v="49" actId="6264"/>
        <pc:sldMkLst>
          <pc:docMk/>
          <pc:sldMk cId="665308069" sldId="265"/>
        </pc:sldMkLst>
        <pc:spChg chg="mod ord">
          <ac:chgData name="marcos aurelio gularte de castro" userId="67f50566e2aee3b4" providerId="LiveId" clId="{F8CB43E1-0845-8945-916E-59E7EB2AEC0C}" dt="2020-12-20T21:11:37.458" v="49" actId="6264"/>
          <ac:spMkLst>
            <pc:docMk/>
            <pc:sldMk cId="665308069" sldId="265"/>
            <ac:spMk id="2" creationId="{00000000-0000-0000-0000-000000000000}"/>
          </ac:spMkLst>
        </pc:spChg>
        <pc:spChg chg="mod ord">
          <ac:chgData name="marcos aurelio gularte de castro" userId="67f50566e2aee3b4" providerId="LiveId" clId="{F8CB43E1-0845-8945-916E-59E7EB2AEC0C}" dt="2020-12-20T21:11:37.458" v="49" actId="6264"/>
          <ac:spMkLst>
            <pc:docMk/>
            <pc:sldMk cId="665308069" sldId="265"/>
            <ac:spMk id="3" creationId="{00000000-0000-0000-0000-000000000000}"/>
          </ac:spMkLst>
        </pc:spChg>
        <pc:spChg chg="add del mod">
          <ac:chgData name="marcos aurelio gularte de castro" userId="67f50566e2aee3b4" providerId="LiveId" clId="{F8CB43E1-0845-8945-916E-59E7EB2AEC0C}" dt="2020-12-20T21:11:37.458" v="49" actId="6264"/>
          <ac:spMkLst>
            <pc:docMk/>
            <pc:sldMk cId="665308069" sldId="265"/>
            <ac:spMk id="4" creationId="{2617BC32-3394-BB45-812E-AEA703528017}"/>
          </ac:spMkLst>
        </pc:spChg>
        <pc:spChg chg="add del mod">
          <ac:chgData name="marcos aurelio gularte de castro" userId="67f50566e2aee3b4" providerId="LiveId" clId="{F8CB43E1-0845-8945-916E-59E7EB2AEC0C}" dt="2020-12-20T21:11:37.458" v="49" actId="6264"/>
          <ac:spMkLst>
            <pc:docMk/>
            <pc:sldMk cId="665308069" sldId="265"/>
            <ac:spMk id="5" creationId="{AF13C989-81CE-5C4F-9951-8C427253E33A}"/>
          </ac:spMkLst>
        </pc:spChg>
        <pc:spChg chg="add del mod">
          <ac:chgData name="marcos aurelio gularte de castro" userId="67f50566e2aee3b4" providerId="LiveId" clId="{F8CB43E1-0845-8945-916E-59E7EB2AEC0C}" dt="2020-12-20T21:11:37.458" v="49" actId="6264"/>
          <ac:spMkLst>
            <pc:docMk/>
            <pc:sldMk cId="665308069" sldId="265"/>
            <ac:spMk id="6" creationId="{D28A7EBF-F30A-1E4D-ADBB-AD799F1E32E5}"/>
          </ac:spMkLst>
        </pc:spChg>
        <pc:picChg chg="mod ord modCrop">
          <ac:chgData name="marcos aurelio gularte de castro" userId="67f50566e2aee3b4" providerId="LiveId" clId="{F8CB43E1-0845-8945-916E-59E7EB2AEC0C}" dt="2020-12-20T21:11:37.458" v="49" actId="6264"/>
          <ac:picMkLst>
            <pc:docMk/>
            <pc:sldMk cId="665308069" sldId="265"/>
            <ac:picMk id="17" creationId="{9280676A-9842-C943-ADA6-AAF820E53F14}"/>
          </ac:picMkLst>
        </pc:picChg>
      </pc:sldChg>
      <pc:sldChg chg="modSp mod">
        <pc:chgData name="marcos aurelio gularte de castro" userId="67f50566e2aee3b4" providerId="LiveId" clId="{F8CB43E1-0845-8945-916E-59E7EB2AEC0C}" dt="2020-12-20T21:15:21.696" v="76" actId="207"/>
        <pc:sldMkLst>
          <pc:docMk/>
          <pc:sldMk cId="4058566697" sldId="266"/>
        </pc:sldMkLst>
        <pc:spChg chg="mod">
          <ac:chgData name="marcos aurelio gularte de castro" userId="67f50566e2aee3b4" providerId="LiveId" clId="{F8CB43E1-0845-8945-916E-59E7EB2AEC0C}" dt="2020-12-20T21:15:21.696" v="76" actId="207"/>
          <ac:spMkLst>
            <pc:docMk/>
            <pc:sldMk cId="4058566697" sldId="266"/>
            <ac:spMk id="3" creationId="{00000000-0000-0000-0000-000000000000}"/>
          </ac:spMkLst>
        </pc:spChg>
        <pc:picChg chg="mod">
          <ac:chgData name="marcos aurelio gularte de castro" userId="67f50566e2aee3b4" providerId="LiveId" clId="{F8CB43E1-0845-8945-916E-59E7EB2AEC0C}" dt="2020-12-20T20:51:35.092" v="0"/>
          <ac:picMkLst>
            <pc:docMk/>
            <pc:sldMk cId="4058566697" sldId="266"/>
            <ac:picMk id="9" creationId="{36ED164F-9803-5C4E-83ED-39E95E46BF14}"/>
          </ac:picMkLst>
        </pc:picChg>
      </pc:sldChg>
      <pc:sldChg chg="addSp delSp modSp mod chgLayout">
        <pc:chgData name="marcos aurelio gularte de castro" userId="67f50566e2aee3b4" providerId="LiveId" clId="{F8CB43E1-0845-8945-916E-59E7EB2AEC0C}" dt="2020-12-20T21:16:32.849" v="84" actId="404"/>
        <pc:sldMkLst>
          <pc:docMk/>
          <pc:sldMk cId="151566062" sldId="267"/>
        </pc:sldMkLst>
        <pc:spChg chg="mod ord">
          <ac:chgData name="marcos aurelio gularte de castro" userId="67f50566e2aee3b4" providerId="LiveId" clId="{F8CB43E1-0845-8945-916E-59E7EB2AEC0C}" dt="2020-12-20T21:16:32.849" v="84" actId="404"/>
          <ac:spMkLst>
            <pc:docMk/>
            <pc:sldMk cId="151566062" sldId="267"/>
            <ac:spMk id="2" creationId="{00000000-0000-0000-0000-000000000000}"/>
          </ac:spMkLst>
        </pc:spChg>
        <pc:spChg chg="mod ord">
          <ac:chgData name="marcos aurelio gularte de castro" userId="67f50566e2aee3b4" providerId="LiveId" clId="{F8CB43E1-0845-8945-916E-59E7EB2AEC0C}" dt="2020-12-20T21:16:28.813" v="81" actId="6264"/>
          <ac:spMkLst>
            <pc:docMk/>
            <pc:sldMk cId="151566062" sldId="267"/>
            <ac:spMk id="3" creationId="{00000000-0000-0000-0000-000000000000}"/>
          </ac:spMkLst>
        </pc:spChg>
        <pc:spChg chg="add del mod">
          <ac:chgData name="marcos aurelio gularte de castro" userId="67f50566e2aee3b4" providerId="LiveId" clId="{F8CB43E1-0845-8945-916E-59E7EB2AEC0C}" dt="2020-12-20T21:16:28.813" v="81" actId="6264"/>
          <ac:spMkLst>
            <pc:docMk/>
            <pc:sldMk cId="151566062" sldId="267"/>
            <ac:spMk id="4" creationId="{682771D5-8CA4-AE4A-9F29-19D87651ABDF}"/>
          </ac:spMkLst>
        </pc:spChg>
        <pc:spChg chg="add del mod">
          <ac:chgData name="marcos aurelio gularte de castro" userId="67f50566e2aee3b4" providerId="LiveId" clId="{F8CB43E1-0845-8945-916E-59E7EB2AEC0C}" dt="2020-12-20T21:16:28.813" v="81" actId="6264"/>
          <ac:spMkLst>
            <pc:docMk/>
            <pc:sldMk cId="151566062" sldId="267"/>
            <ac:spMk id="5" creationId="{8F9EBE2F-DB1E-0241-80EE-1F4530542328}"/>
          </ac:spMkLst>
        </pc:spChg>
        <pc:spChg chg="add del mod">
          <ac:chgData name="marcos aurelio gularte de castro" userId="67f50566e2aee3b4" providerId="LiveId" clId="{F8CB43E1-0845-8945-916E-59E7EB2AEC0C}" dt="2020-12-20T21:16:28.813" v="81" actId="6264"/>
          <ac:spMkLst>
            <pc:docMk/>
            <pc:sldMk cId="151566062" sldId="267"/>
            <ac:spMk id="6" creationId="{AABF4B24-4483-D94D-A968-BBEF6825BEC1}"/>
          </ac:spMkLst>
        </pc:spChg>
        <pc:spChg chg="add del mod">
          <ac:chgData name="marcos aurelio gularte de castro" userId="67f50566e2aee3b4" providerId="LiveId" clId="{F8CB43E1-0845-8945-916E-59E7EB2AEC0C}" dt="2020-12-20T21:16:28.813" v="81" actId="6264"/>
          <ac:spMkLst>
            <pc:docMk/>
            <pc:sldMk cId="151566062" sldId="267"/>
            <ac:spMk id="7" creationId="{FFF54A10-7F6A-3742-9CB7-619E31DBF555}"/>
          </ac:spMkLst>
        </pc:spChg>
        <pc:picChg chg="mod ord modCrop">
          <ac:chgData name="marcos aurelio gularte de castro" userId="67f50566e2aee3b4" providerId="LiveId" clId="{F8CB43E1-0845-8945-916E-59E7EB2AEC0C}" dt="2020-12-20T21:16:28.813" v="81" actId="6264"/>
          <ac:picMkLst>
            <pc:docMk/>
            <pc:sldMk cId="151566062" sldId="267"/>
            <ac:picMk id="18" creationId="{31AB38CF-6BF0-3F4A-A017-D91AEE63823F}"/>
          </ac:picMkLst>
        </pc:picChg>
        <pc:picChg chg="mod ord modCrop">
          <ac:chgData name="marcos aurelio gularte de castro" userId="67f50566e2aee3b4" providerId="LiveId" clId="{F8CB43E1-0845-8945-916E-59E7EB2AEC0C}" dt="2020-12-20T21:16:28.813" v="81" actId="6264"/>
          <ac:picMkLst>
            <pc:docMk/>
            <pc:sldMk cId="151566062" sldId="267"/>
            <ac:picMk id="21" creationId="{88EC3903-BCBB-D540-8E19-23BE203F18D6}"/>
          </ac:picMkLst>
        </pc:picChg>
      </pc:sldChg>
      <pc:sldChg chg="addSp delSp modSp mod chgLayout">
        <pc:chgData name="marcos aurelio gularte de castro" userId="67f50566e2aee3b4" providerId="LiveId" clId="{F8CB43E1-0845-8945-916E-59E7EB2AEC0C}" dt="2020-12-20T21:17:37.749" v="88" actId="1076"/>
        <pc:sldMkLst>
          <pc:docMk/>
          <pc:sldMk cId="2166612678" sldId="268"/>
        </pc:sldMkLst>
        <pc:spChg chg="add del mod">
          <ac:chgData name="marcos aurelio gularte de castro" userId="67f50566e2aee3b4" providerId="LiveId" clId="{F8CB43E1-0845-8945-916E-59E7EB2AEC0C}" dt="2020-12-20T21:17:34.100" v="87" actId="6264"/>
          <ac:spMkLst>
            <pc:docMk/>
            <pc:sldMk cId="2166612678" sldId="268"/>
            <ac:spMk id="2" creationId="{38868CE4-A226-8644-8598-EF1D86A457CE}"/>
          </ac:spMkLst>
        </pc:spChg>
        <pc:spChg chg="mod ord">
          <ac:chgData name="marcos aurelio gularte de castro" userId="67f50566e2aee3b4" providerId="LiveId" clId="{F8CB43E1-0845-8945-916E-59E7EB2AEC0C}" dt="2020-12-20T21:17:34.100" v="87" actId="6264"/>
          <ac:spMkLst>
            <pc:docMk/>
            <pc:sldMk cId="2166612678" sldId="268"/>
            <ac:spMk id="3" creationId="{00000000-0000-0000-0000-000000000000}"/>
          </ac:spMkLst>
        </pc:spChg>
        <pc:spChg chg="add del mod">
          <ac:chgData name="marcos aurelio gularte de castro" userId="67f50566e2aee3b4" providerId="LiveId" clId="{F8CB43E1-0845-8945-916E-59E7EB2AEC0C}" dt="2020-12-20T21:17:34.100" v="87" actId="6264"/>
          <ac:spMkLst>
            <pc:docMk/>
            <pc:sldMk cId="2166612678" sldId="268"/>
            <ac:spMk id="4" creationId="{2A05C9ED-5F60-0A49-BB3F-F999B17C3D57}"/>
          </ac:spMkLst>
        </pc:spChg>
        <pc:spChg chg="add del mod">
          <ac:chgData name="marcos aurelio gularte de castro" userId="67f50566e2aee3b4" providerId="LiveId" clId="{F8CB43E1-0845-8945-916E-59E7EB2AEC0C}" dt="2020-12-20T21:17:34.100" v="87" actId="6264"/>
          <ac:spMkLst>
            <pc:docMk/>
            <pc:sldMk cId="2166612678" sldId="268"/>
            <ac:spMk id="5" creationId="{6C0B7981-6569-FB40-A25D-EEBC48618A07}"/>
          </ac:spMkLst>
        </pc:spChg>
        <pc:picChg chg="mod ord modCrop">
          <ac:chgData name="marcos aurelio gularte de castro" userId="67f50566e2aee3b4" providerId="LiveId" clId="{F8CB43E1-0845-8945-916E-59E7EB2AEC0C}" dt="2020-12-20T21:17:34.100" v="87" actId="6264"/>
          <ac:picMkLst>
            <pc:docMk/>
            <pc:sldMk cId="2166612678" sldId="268"/>
            <ac:picMk id="10" creationId="{245AAED2-8BAA-F344-B282-570D1CFA6F66}"/>
          </ac:picMkLst>
        </pc:picChg>
        <pc:picChg chg="mod ord modCrop">
          <ac:chgData name="marcos aurelio gularte de castro" userId="67f50566e2aee3b4" providerId="LiveId" clId="{F8CB43E1-0845-8945-916E-59E7EB2AEC0C}" dt="2020-12-20T21:17:37.749" v="88" actId="1076"/>
          <ac:picMkLst>
            <pc:docMk/>
            <pc:sldMk cId="2166612678" sldId="268"/>
            <ac:picMk id="11" creationId="{1ECFEC5F-D895-E64B-9BC8-E2F54F828DFA}"/>
          </ac:picMkLst>
        </pc:picChg>
      </pc:sldChg>
      <pc:sldChg chg="addSp delSp modSp mod modNotesTx">
        <pc:chgData name="marcos aurelio gularte de castro" userId="67f50566e2aee3b4" providerId="LiveId" clId="{F8CB43E1-0845-8945-916E-59E7EB2AEC0C}" dt="2020-12-21T13:04:11.963" v="165" actId="167"/>
        <pc:sldMkLst>
          <pc:docMk/>
          <pc:sldMk cId="3860608650" sldId="269"/>
        </pc:sldMkLst>
        <pc:spChg chg="mod">
          <ac:chgData name="marcos aurelio gularte de castro" userId="67f50566e2aee3b4" providerId="LiveId" clId="{F8CB43E1-0845-8945-916E-59E7EB2AEC0C}" dt="2020-12-20T21:18:24.152" v="95" actId="207"/>
          <ac:spMkLst>
            <pc:docMk/>
            <pc:sldMk cId="3860608650" sldId="269"/>
            <ac:spMk id="3" creationId="{00000000-0000-0000-0000-000000000000}"/>
          </ac:spMkLst>
        </pc:spChg>
        <pc:spChg chg="add del mod">
          <ac:chgData name="marcos aurelio gularte de castro" userId="67f50566e2aee3b4" providerId="LiveId" clId="{F8CB43E1-0845-8945-916E-59E7EB2AEC0C}" dt="2020-12-21T13:04:09.736" v="164" actId="931"/>
          <ac:spMkLst>
            <pc:docMk/>
            <pc:sldMk cId="3860608650" sldId="269"/>
            <ac:spMk id="4" creationId="{70E4D517-A845-9A42-87A3-4D226F31BE52}"/>
          </ac:spMkLst>
        </pc:spChg>
        <pc:picChg chg="add mod">
          <ac:chgData name="marcos aurelio gularte de castro" userId="67f50566e2aee3b4" providerId="LiveId" clId="{F8CB43E1-0845-8945-916E-59E7EB2AEC0C}" dt="2020-12-21T13:04:11.963" v="165" actId="167"/>
          <ac:picMkLst>
            <pc:docMk/>
            <pc:sldMk cId="3860608650" sldId="269"/>
            <ac:picMk id="6" creationId="{0DBE0EC2-2F9D-1E46-B8A5-C486FCE96659}"/>
          </ac:picMkLst>
        </pc:picChg>
        <pc:picChg chg="del mod">
          <ac:chgData name="marcos aurelio gularte de castro" userId="67f50566e2aee3b4" providerId="LiveId" clId="{F8CB43E1-0845-8945-916E-59E7EB2AEC0C}" dt="2020-12-21T13:04:05.896" v="163" actId="478"/>
          <ac:picMkLst>
            <pc:docMk/>
            <pc:sldMk cId="3860608650" sldId="269"/>
            <ac:picMk id="20" creationId="{0F289FD1-3015-A74C-B3F8-00FB6F29EA91}"/>
          </ac:picMkLst>
        </pc:picChg>
        <pc:picChg chg="mod">
          <ac:chgData name="marcos aurelio gularte de castro" userId="67f50566e2aee3b4" providerId="LiveId" clId="{F8CB43E1-0845-8945-916E-59E7EB2AEC0C}" dt="2020-12-20T20:51:35.092" v="0"/>
          <ac:picMkLst>
            <pc:docMk/>
            <pc:sldMk cId="3860608650" sldId="269"/>
            <ac:picMk id="23" creationId="{2C39F9E8-69EE-BA43-9B45-3DB8E82862B4}"/>
          </ac:picMkLst>
        </pc:picChg>
      </pc:sldChg>
      <pc:sldChg chg="addSp delSp modSp mod chgLayout modNotesTx">
        <pc:chgData name="marcos aurelio gularte de castro" userId="67f50566e2aee3b4" providerId="LiveId" clId="{F8CB43E1-0845-8945-916E-59E7EB2AEC0C}" dt="2020-12-20T21:19:15.363" v="102" actId="20577"/>
        <pc:sldMkLst>
          <pc:docMk/>
          <pc:sldMk cId="2066314355" sldId="270"/>
        </pc:sldMkLst>
        <pc:spChg chg="mod ord">
          <ac:chgData name="marcos aurelio gularte de castro" userId="67f50566e2aee3b4" providerId="LiveId" clId="{F8CB43E1-0845-8945-916E-59E7EB2AEC0C}" dt="2020-12-20T21:19:02.362" v="101" actId="6264"/>
          <ac:spMkLst>
            <pc:docMk/>
            <pc:sldMk cId="2066314355" sldId="270"/>
            <ac:spMk id="2" creationId="{00000000-0000-0000-0000-000000000000}"/>
          </ac:spMkLst>
        </pc:spChg>
        <pc:spChg chg="mod ord">
          <ac:chgData name="marcos aurelio gularte de castro" userId="67f50566e2aee3b4" providerId="LiveId" clId="{F8CB43E1-0845-8945-916E-59E7EB2AEC0C}" dt="2020-12-20T21:19:02.362" v="101" actId="6264"/>
          <ac:spMkLst>
            <pc:docMk/>
            <pc:sldMk cId="2066314355" sldId="270"/>
            <ac:spMk id="3" creationId="{00000000-0000-0000-0000-000000000000}"/>
          </ac:spMkLst>
        </pc:spChg>
        <pc:spChg chg="add del mod">
          <ac:chgData name="marcos aurelio gularte de castro" userId="67f50566e2aee3b4" providerId="LiveId" clId="{F8CB43E1-0845-8945-916E-59E7EB2AEC0C}" dt="2020-12-20T21:19:02.362" v="101" actId="6264"/>
          <ac:spMkLst>
            <pc:docMk/>
            <pc:sldMk cId="2066314355" sldId="270"/>
            <ac:spMk id="4" creationId="{FEEAA5F3-D701-1541-96E9-732EEE56A5B0}"/>
          </ac:spMkLst>
        </pc:spChg>
        <pc:spChg chg="add del mod">
          <ac:chgData name="marcos aurelio gularte de castro" userId="67f50566e2aee3b4" providerId="LiveId" clId="{F8CB43E1-0845-8945-916E-59E7EB2AEC0C}" dt="2020-12-20T21:19:02.362" v="101" actId="6264"/>
          <ac:spMkLst>
            <pc:docMk/>
            <pc:sldMk cId="2066314355" sldId="270"/>
            <ac:spMk id="5" creationId="{BBA46DF9-A1D9-B149-A2DD-C708F0845E1A}"/>
          </ac:spMkLst>
        </pc:spChg>
        <pc:spChg chg="add del mod">
          <ac:chgData name="marcos aurelio gularte de castro" userId="67f50566e2aee3b4" providerId="LiveId" clId="{F8CB43E1-0845-8945-916E-59E7EB2AEC0C}" dt="2020-12-20T21:19:02.362" v="101" actId="6264"/>
          <ac:spMkLst>
            <pc:docMk/>
            <pc:sldMk cId="2066314355" sldId="270"/>
            <ac:spMk id="6" creationId="{A0854619-F723-3741-8341-319B5FC9EC05}"/>
          </ac:spMkLst>
        </pc:spChg>
        <pc:picChg chg="mod ord modCrop">
          <ac:chgData name="marcos aurelio gularte de castro" userId="67f50566e2aee3b4" providerId="LiveId" clId="{F8CB43E1-0845-8945-916E-59E7EB2AEC0C}" dt="2020-12-20T21:19:02.362" v="101" actId="6264"/>
          <ac:picMkLst>
            <pc:docMk/>
            <pc:sldMk cId="2066314355" sldId="270"/>
            <ac:picMk id="10" creationId="{486061E6-2DC0-6A47-AA39-35CCF8E0D819}"/>
          </ac:picMkLst>
        </pc:picChg>
      </pc:sldChg>
      <pc:sldChg chg="addSp delSp modSp mod chgLayout">
        <pc:chgData name="marcos aurelio gularte de castro" userId="67f50566e2aee3b4" providerId="LiveId" clId="{F8CB43E1-0845-8945-916E-59E7EB2AEC0C}" dt="2020-12-20T21:19:52.279" v="108" actId="6264"/>
        <pc:sldMkLst>
          <pc:docMk/>
          <pc:sldMk cId="839719419" sldId="271"/>
        </pc:sldMkLst>
        <pc:spChg chg="add del mod">
          <ac:chgData name="marcos aurelio gularte de castro" userId="67f50566e2aee3b4" providerId="LiveId" clId="{F8CB43E1-0845-8945-916E-59E7EB2AEC0C}" dt="2020-12-20T21:19:39.836" v="105" actId="6264"/>
          <ac:spMkLst>
            <pc:docMk/>
            <pc:sldMk cId="839719419" sldId="271"/>
            <ac:spMk id="2" creationId="{ABA3D8F1-336E-534A-B871-2EA1B0C89BF5}"/>
          </ac:spMkLst>
        </pc:spChg>
        <pc:spChg chg="mod ord">
          <ac:chgData name="marcos aurelio gularte de castro" userId="67f50566e2aee3b4" providerId="LiveId" clId="{F8CB43E1-0845-8945-916E-59E7EB2AEC0C}" dt="2020-12-20T21:19:52.279" v="108" actId="6264"/>
          <ac:spMkLst>
            <pc:docMk/>
            <pc:sldMk cId="839719419" sldId="271"/>
            <ac:spMk id="3" creationId="{00000000-0000-0000-0000-000000000000}"/>
          </ac:spMkLst>
        </pc:spChg>
        <pc:spChg chg="add del mod">
          <ac:chgData name="marcos aurelio gularte de castro" userId="67f50566e2aee3b4" providerId="LiveId" clId="{F8CB43E1-0845-8945-916E-59E7EB2AEC0C}" dt="2020-12-20T21:19:39.836" v="105" actId="6264"/>
          <ac:spMkLst>
            <pc:docMk/>
            <pc:sldMk cId="839719419" sldId="271"/>
            <ac:spMk id="4" creationId="{453691AC-9638-9747-9E20-FA8A30D095D2}"/>
          </ac:spMkLst>
        </pc:spChg>
        <pc:spChg chg="mod ord">
          <ac:chgData name="marcos aurelio gularte de castro" userId="67f50566e2aee3b4" providerId="LiveId" clId="{F8CB43E1-0845-8945-916E-59E7EB2AEC0C}" dt="2020-12-20T21:19:52.279" v="108" actId="6264"/>
          <ac:spMkLst>
            <pc:docMk/>
            <pc:sldMk cId="839719419" sldId="271"/>
            <ac:spMk id="5" creationId="{D84841A1-85A1-F24D-B0FF-72738AA75037}"/>
          </ac:spMkLst>
        </pc:spChg>
        <pc:spChg chg="add del mod">
          <ac:chgData name="marcos aurelio gularte de castro" userId="67f50566e2aee3b4" providerId="LiveId" clId="{F8CB43E1-0845-8945-916E-59E7EB2AEC0C}" dt="2020-12-20T21:19:39.836" v="105" actId="6264"/>
          <ac:spMkLst>
            <pc:docMk/>
            <pc:sldMk cId="839719419" sldId="271"/>
            <ac:spMk id="6" creationId="{916E0320-CE08-F541-8F6A-A5A9A23C9025}"/>
          </ac:spMkLst>
        </pc:spChg>
        <pc:spChg chg="add del mod">
          <ac:chgData name="marcos aurelio gularte de castro" userId="67f50566e2aee3b4" providerId="LiveId" clId="{F8CB43E1-0845-8945-916E-59E7EB2AEC0C}" dt="2020-12-20T21:19:52.279" v="108" actId="6264"/>
          <ac:spMkLst>
            <pc:docMk/>
            <pc:sldMk cId="839719419" sldId="271"/>
            <ac:spMk id="7" creationId="{C37B1B15-A73B-1B41-AA73-D5F3FA7BFC1C}"/>
          </ac:spMkLst>
        </pc:spChg>
        <pc:spChg chg="add del mod">
          <ac:chgData name="marcos aurelio gularte de castro" userId="67f50566e2aee3b4" providerId="LiveId" clId="{F8CB43E1-0845-8945-916E-59E7EB2AEC0C}" dt="2020-12-20T21:19:52.279" v="108" actId="6264"/>
          <ac:spMkLst>
            <pc:docMk/>
            <pc:sldMk cId="839719419" sldId="271"/>
            <ac:spMk id="8" creationId="{E964592A-E984-F441-BC55-5794B853DD0E}"/>
          </ac:spMkLst>
        </pc:spChg>
        <pc:spChg chg="add del mod">
          <ac:chgData name="marcos aurelio gularte de castro" userId="67f50566e2aee3b4" providerId="LiveId" clId="{F8CB43E1-0845-8945-916E-59E7EB2AEC0C}" dt="2020-12-20T21:19:52.279" v="108" actId="6264"/>
          <ac:spMkLst>
            <pc:docMk/>
            <pc:sldMk cId="839719419" sldId="271"/>
            <ac:spMk id="9" creationId="{52C257D8-2FA6-0F4C-88A9-A9E3D678DB3D}"/>
          </ac:spMkLst>
        </pc:spChg>
        <pc:picChg chg="mod ord modCrop">
          <ac:chgData name="marcos aurelio gularte de castro" userId="67f50566e2aee3b4" providerId="LiveId" clId="{F8CB43E1-0845-8945-916E-59E7EB2AEC0C}" dt="2020-12-20T21:19:52.279" v="108" actId="6264"/>
          <ac:picMkLst>
            <pc:docMk/>
            <pc:sldMk cId="839719419" sldId="271"/>
            <ac:picMk id="11" creationId="{0D57A76A-5AD1-A649-961E-F4C4E321EEA7}"/>
          </ac:picMkLst>
        </pc:picChg>
      </pc:sldChg>
      <pc:sldChg chg="addSp delSp modSp mod chgLayout">
        <pc:chgData name="marcos aurelio gularte de castro" userId="67f50566e2aee3b4" providerId="LiveId" clId="{F8CB43E1-0845-8945-916E-59E7EB2AEC0C}" dt="2020-12-20T21:20:46.474" v="112" actId="6264"/>
        <pc:sldMkLst>
          <pc:docMk/>
          <pc:sldMk cId="3501885973" sldId="272"/>
        </pc:sldMkLst>
        <pc:spChg chg="mod ord">
          <ac:chgData name="marcos aurelio gularte de castro" userId="67f50566e2aee3b4" providerId="LiveId" clId="{F8CB43E1-0845-8945-916E-59E7EB2AEC0C}" dt="2020-12-20T21:20:46.474" v="112" actId="6264"/>
          <ac:spMkLst>
            <pc:docMk/>
            <pc:sldMk cId="3501885973" sldId="272"/>
            <ac:spMk id="2" creationId="{00000000-0000-0000-0000-000000000000}"/>
          </ac:spMkLst>
        </pc:spChg>
        <pc:spChg chg="mod ord">
          <ac:chgData name="marcos aurelio gularte de castro" userId="67f50566e2aee3b4" providerId="LiveId" clId="{F8CB43E1-0845-8945-916E-59E7EB2AEC0C}" dt="2020-12-20T21:20:46.474" v="112" actId="6264"/>
          <ac:spMkLst>
            <pc:docMk/>
            <pc:sldMk cId="3501885973" sldId="272"/>
            <ac:spMk id="3" creationId="{00000000-0000-0000-0000-000000000000}"/>
          </ac:spMkLst>
        </pc:spChg>
        <pc:spChg chg="add del mod">
          <ac:chgData name="marcos aurelio gularte de castro" userId="67f50566e2aee3b4" providerId="LiveId" clId="{F8CB43E1-0845-8945-916E-59E7EB2AEC0C}" dt="2020-12-20T21:20:46.474" v="112" actId="6264"/>
          <ac:spMkLst>
            <pc:docMk/>
            <pc:sldMk cId="3501885973" sldId="272"/>
            <ac:spMk id="4" creationId="{E5121855-5CDE-6F40-9EE0-4520B89D3975}"/>
          </ac:spMkLst>
        </pc:spChg>
        <pc:spChg chg="add del mod">
          <ac:chgData name="marcos aurelio gularte de castro" userId="67f50566e2aee3b4" providerId="LiveId" clId="{F8CB43E1-0845-8945-916E-59E7EB2AEC0C}" dt="2020-12-20T21:20:46.474" v="112" actId="6264"/>
          <ac:spMkLst>
            <pc:docMk/>
            <pc:sldMk cId="3501885973" sldId="272"/>
            <ac:spMk id="5" creationId="{B96B356F-54AC-464C-96AB-03D1A0121C0E}"/>
          </ac:spMkLst>
        </pc:spChg>
        <pc:spChg chg="add del mod">
          <ac:chgData name="marcos aurelio gularte de castro" userId="67f50566e2aee3b4" providerId="LiveId" clId="{F8CB43E1-0845-8945-916E-59E7EB2AEC0C}" dt="2020-12-20T21:20:46.474" v="112" actId="6264"/>
          <ac:spMkLst>
            <pc:docMk/>
            <pc:sldMk cId="3501885973" sldId="272"/>
            <ac:spMk id="6" creationId="{9D8E4AE8-FBB7-8041-AA4D-17BCF1EADBFF}"/>
          </ac:spMkLst>
        </pc:spChg>
        <pc:picChg chg="mod ord modCrop">
          <ac:chgData name="marcos aurelio gularte de castro" userId="67f50566e2aee3b4" providerId="LiveId" clId="{F8CB43E1-0845-8945-916E-59E7EB2AEC0C}" dt="2020-12-20T21:20:46.474" v="112" actId="6264"/>
          <ac:picMkLst>
            <pc:docMk/>
            <pc:sldMk cId="3501885973" sldId="272"/>
            <ac:picMk id="11" creationId="{6AD098FD-1D1D-0241-AB1C-DFA1B2A0036D}"/>
          </ac:picMkLst>
        </pc:picChg>
      </pc:sldChg>
      <pc:sldChg chg="modSp mod">
        <pc:chgData name="marcos aurelio gularte de castro" userId="67f50566e2aee3b4" providerId="LiveId" clId="{F8CB43E1-0845-8945-916E-59E7EB2AEC0C}" dt="2020-12-20T21:21:51.886" v="117" actId="242"/>
        <pc:sldMkLst>
          <pc:docMk/>
          <pc:sldMk cId="2548330538" sldId="273"/>
        </pc:sldMkLst>
        <pc:spChg chg="mod">
          <ac:chgData name="marcos aurelio gularte de castro" userId="67f50566e2aee3b4" providerId="LiveId" clId="{F8CB43E1-0845-8945-916E-59E7EB2AEC0C}" dt="2020-12-20T21:21:51.886" v="117" actId="242"/>
          <ac:spMkLst>
            <pc:docMk/>
            <pc:sldMk cId="2548330538" sldId="273"/>
            <ac:spMk id="3" creationId="{00000000-0000-0000-0000-000000000000}"/>
          </ac:spMkLst>
        </pc:spChg>
        <pc:picChg chg="mod">
          <ac:chgData name="marcos aurelio gularte de castro" userId="67f50566e2aee3b4" providerId="LiveId" clId="{F8CB43E1-0845-8945-916E-59E7EB2AEC0C}" dt="2020-12-20T20:51:35.092" v="0"/>
          <ac:picMkLst>
            <pc:docMk/>
            <pc:sldMk cId="2548330538" sldId="273"/>
            <ac:picMk id="11" creationId="{B3594DBF-62DE-094C-9510-0A4F12FC11B7}"/>
          </ac:picMkLst>
        </pc:picChg>
        <pc:picChg chg="mod">
          <ac:chgData name="marcos aurelio gularte de castro" userId="67f50566e2aee3b4" providerId="LiveId" clId="{F8CB43E1-0845-8945-916E-59E7EB2AEC0C}" dt="2020-12-20T20:51:35.092" v="0"/>
          <ac:picMkLst>
            <pc:docMk/>
            <pc:sldMk cId="2548330538" sldId="273"/>
            <ac:picMk id="17" creationId="{C13D038D-A1F4-5F42-8CD9-5D3DCB608D8A}"/>
          </ac:picMkLst>
        </pc:picChg>
      </pc:sldChg>
      <pc:sldChg chg="addSp delSp modSp mod chgLayout">
        <pc:chgData name="marcos aurelio gularte de castro" userId="67f50566e2aee3b4" providerId="LiveId" clId="{F8CB43E1-0845-8945-916E-59E7EB2AEC0C}" dt="2020-12-20T21:22:38.063" v="123" actId="113"/>
        <pc:sldMkLst>
          <pc:docMk/>
          <pc:sldMk cId="789858727" sldId="274"/>
        </pc:sldMkLst>
        <pc:spChg chg="add del mod">
          <ac:chgData name="marcos aurelio gularte de castro" userId="67f50566e2aee3b4" providerId="LiveId" clId="{F8CB43E1-0845-8945-916E-59E7EB2AEC0C}" dt="2020-12-20T21:22:33.979" v="120" actId="6264"/>
          <ac:spMkLst>
            <pc:docMk/>
            <pc:sldMk cId="789858727" sldId="274"/>
            <ac:spMk id="2" creationId="{DABCA8AF-98DB-F546-8A43-C593860F4AF8}"/>
          </ac:spMkLst>
        </pc:spChg>
        <pc:spChg chg="mod ord">
          <ac:chgData name="marcos aurelio gularte de castro" userId="67f50566e2aee3b4" providerId="LiveId" clId="{F8CB43E1-0845-8945-916E-59E7EB2AEC0C}" dt="2020-12-20T21:22:38.063" v="123" actId="113"/>
          <ac:spMkLst>
            <pc:docMk/>
            <pc:sldMk cId="789858727" sldId="274"/>
            <ac:spMk id="3" creationId="{00000000-0000-0000-0000-000000000000}"/>
          </ac:spMkLst>
        </pc:spChg>
        <pc:spChg chg="add del mod">
          <ac:chgData name="marcos aurelio gularte de castro" userId="67f50566e2aee3b4" providerId="LiveId" clId="{F8CB43E1-0845-8945-916E-59E7EB2AEC0C}" dt="2020-12-20T21:22:33.979" v="120" actId="6264"/>
          <ac:spMkLst>
            <pc:docMk/>
            <pc:sldMk cId="789858727" sldId="274"/>
            <ac:spMk id="4" creationId="{180AF639-DEEB-A249-95D9-5E0DB050C886}"/>
          </ac:spMkLst>
        </pc:spChg>
        <pc:picChg chg="mod ord modCrop">
          <ac:chgData name="marcos aurelio gularte de castro" userId="67f50566e2aee3b4" providerId="LiveId" clId="{F8CB43E1-0845-8945-916E-59E7EB2AEC0C}" dt="2020-12-20T21:22:33.979" v="120" actId="6264"/>
          <ac:picMkLst>
            <pc:docMk/>
            <pc:sldMk cId="789858727" sldId="274"/>
            <ac:picMk id="9" creationId="{C29CBAEB-2290-5F46-A482-F097B897C72C}"/>
          </ac:picMkLst>
        </pc:picChg>
      </pc:sldChg>
      <pc:sldChg chg="modSp mod">
        <pc:chgData name="marcos aurelio gularte de castro" userId="67f50566e2aee3b4" providerId="LiveId" clId="{F8CB43E1-0845-8945-916E-59E7EB2AEC0C}" dt="2020-12-20T21:23:23.432" v="128" actId="1076"/>
        <pc:sldMkLst>
          <pc:docMk/>
          <pc:sldMk cId="1487871157" sldId="275"/>
        </pc:sldMkLst>
        <pc:spChg chg="mod">
          <ac:chgData name="marcos aurelio gularte de castro" userId="67f50566e2aee3b4" providerId="LiveId" clId="{F8CB43E1-0845-8945-916E-59E7EB2AEC0C}" dt="2020-12-20T21:23:23.432" v="128" actId="1076"/>
          <ac:spMkLst>
            <pc:docMk/>
            <pc:sldMk cId="1487871157" sldId="275"/>
            <ac:spMk id="2" creationId="{00000000-0000-0000-0000-000000000000}"/>
          </ac:spMkLst>
        </pc:spChg>
        <pc:spChg chg="mod">
          <ac:chgData name="marcos aurelio gularte de castro" userId="67f50566e2aee3b4" providerId="LiveId" clId="{F8CB43E1-0845-8945-916E-59E7EB2AEC0C}" dt="2020-12-20T21:23:16.183" v="126" actId="207"/>
          <ac:spMkLst>
            <pc:docMk/>
            <pc:sldMk cId="1487871157" sldId="275"/>
            <ac:spMk id="3" creationId="{00000000-0000-0000-0000-000000000000}"/>
          </ac:spMkLst>
        </pc:spChg>
        <pc:picChg chg="mod">
          <ac:chgData name="marcos aurelio gularte de castro" userId="67f50566e2aee3b4" providerId="LiveId" clId="{F8CB43E1-0845-8945-916E-59E7EB2AEC0C}" dt="2020-12-20T20:51:35.092" v="0"/>
          <ac:picMkLst>
            <pc:docMk/>
            <pc:sldMk cId="1487871157" sldId="275"/>
            <ac:picMk id="14" creationId="{5D220A68-798B-B342-9E32-97145F9F70C5}"/>
          </ac:picMkLst>
        </pc:picChg>
      </pc:sldChg>
      <pc:sldChg chg="addSp delSp modSp mod chgLayout">
        <pc:chgData name="marcos aurelio gularte de castro" userId="67f50566e2aee3b4" providerId="LiveId" clId="{F8CB43E1-0845-8945-916E-59E7EB2AEC0C}" dt="2020-12-20T21:23:46.873" v="130" actId="6264"/>
        <pc:sldMkLst>
          <pc:docMk/>
          <pc:sldMk cId="1519857036" sldId="276"/>
        </pc:sldMkLst>
        <pc:spChg chg="add del mod">
          <ac:chgData name="marcos aurelio gularte de castro" userId="67f50566e2aee3b4" providerId="LiveId" clId="{F8CB43E1-0845-8945-916E-59E7EB2AEC0C}" dt="2020-12-20T21:23:46.873" v="130" actId="6264"/>
          <ac:spMkLst>
            <pc:docMk/>
            <pc:sldMk cId="1519857036" sldId="276"/>
            <ac:spMk id="2" creationId="{7AF52954-DB6B-D34A-9AF0-E6B26A2EBA00}"/>
          </ac:spMkLst>
        </pc:spChg>
        <pc:spChg chg="mod ord">
          <ac:chgData name="marcos aurelio gularte de castro" userId="67f50566e2aee3b4" providerId="LiveId" clId="{F8CB43E1-0845-8945-916E-59E7EB2AEC0C}" dt="2020-12-20T21:23:46.873" v="130" actId="6264"/>
          <ac:spMkLst>
            <pc:docMk/>
            <pc:sldMk cId="1519857036" sldId="276"/>
            <ac:spMk id="3" creationId="{00000000-0000-0000-0000-000000000000}"/>
          </ac:spMkLst>
        </pc:spChg>
        <pc:spChg chg="add del mod">
          <ac:chgData name="marcos aurelio gularte de castro" userId="67f50566e2aee3b4" providerId="LiveId" clId="{F8CB43E1-0845-8945-916E-59E7EB2AEC0C}" dt="2020-12-20T21:23:46.873" v="130" actId="6264"/>
          <ac:spMkLst>
            <pc:docMk/>
            <pc:sldMk cId="1519857036" sldId="276"/>
            <ac:spMk id="4" creationId="{28E46417-4579-6E4D-9C92-8565EDA2F134}"/>
          </ac:spMkLst>
        </pc:spChg>
        <pc:picChg chg="mod ord modCrop">
          <ac:chgData name="marcos aurelio gularte de castro" userId="67f50566e2aee3b4" providerId="LiveId" clId="{F8CB43E1-0845-8945-916E-59E7EB2AEC0C}" dt="2020-12-20T21:23:46.873" v="130" actId="6264"/>
          <ac:picMkLst>
            <pc:docMk/>
            <pc:sldMk cId="1519857036" sldId="276"/>
            <ac:picMk id="9" creationId="{52857C5B-3E25-364B-8710-11283D275F81}"/>
          </ac:picMkLst>
        </pc:picChg>
      </pc:sldChg>
      <pc:sldChg chg="modSp mod">
        <pc:chgData name="marcos aurelio gularte de castro" userId="67f50566e2aee3b4" providerId="LiveId" clId="{F8CB43E1-0845-8945-916E-59E7EB2AEC0C}" dt="2020-12-20T21:24:20.443" v="132" actId="207"/>
        <pc:sldMkLst>
          <pc:docMk/>
          <pc:sldMk cId="3856711241" sldId="277"/>
        </pc:sldMkLst>
        <pc:spChg chg="mod">
          <ac:chgData name="marcos aurelio gularte de castro" userId="67f50566e2aee3b4" providerId="LiveId" clId="{F8CB43E1-0845-8945-916E-59E7EB2AEC0C}" dt="2020-12-20T21:24:20.443" v="132" actId="207"/>
          <ac:spMkLst>
            <pc:docMk/>
            <pc:sldMk cId="3856711241" sldId="277"/>
            <ac:spMk id="3" creationId="{00000000-0000-0000-0000-000000000000}"/>
          </ac:spMkLst>
        </pc:spChg>
        <pc:picChg chg="mod">
          <ac:chgData name="marcos aurelio gularte de castro" userId="67f50566e2aee3b4" providerId="LiveId" clId="{F8CB43E1-0845-8945-916E-59E7EB2AEC0C}" dt="2020-12-20T20:51:35.092" v="0"/>
          <ac:picMkLst>
            <pc:docMk/>
            <pc:sldMk cId="3856711241" sldId="277"/>
            <ac:picMk id="16" creationId="{5523E586-C4D2-8849-B7EA-F96E10EA6AB2}"/>
          </ac:picMkLst>
        </pc:picChg>
        <pc:picChg chg="mod">
          <ac:chgData name="marcos aurelio gularte de castro" userId="67f50566e2aee3b4" providerId="LiveId" clId="{F8CB43E1-0845-8945-916E-59E7EB2AEC0C}" dt="2020-12-20T20:51:35.092" v="0"/>
          <ac:picMkLst>
            <pc:docMk/>
            <pc:sldMk cId="3856711241" sldId="277"/>
            <ac:picMk id="18" creationId="{4C88B451-3253-3848-8B21-2A34ACE2A6E9}"/>
          </ac:picMkLst>
        </pc:picChg>
      </pc:sldChg>
      <pc:sldChg chg="addSp delSp modSp mod chgLayout">
        <pc:chgData name="marcos aurelio gularte de castro" userId="67f50566e2aee3b4" providerId="LiveId" clId="{F8CB43E1-0845-8945-916E-59E7EB2AEC0C}" dt="2020-12-20T21:25:04.099" v="138" actId="113"/>
        <pc:sldMkLst>
          <pc:docMk/>
          <pc:sldMk cId="4140773232" sldId="278"/>
        </pc:sldMkLst>
        <pc:spChg chg="add del mod">
          <ac:chgData name="marcos aurelio gularte de castro" userId="67f50566e2aee3b4" providerId="LiveId" clId="{F8CB43E1-0845-8945-916E-59E7EB2AEC0C}" dt="2020-12-20T21:24:59.822" v="137" actId="6264"/>
          <ac:spMkLst>
            <pc:docMk/>
            <pc:sldMk cId="4140773232" sldId="278"/>
            <ac:spMk id="2" creationId="{87BACB30-CD73-984A-81E4-9848CE845B82}"/>
          </ac:spMkLst>
        </pc:spChg>
        <pc:spChg chg="mod ord">
          <ac:chgData name="marcos aurelio gularte de castro" userId="67f50566e2aee3b4" providerId="LiveId" clId="{F8CB43E1-0845-8945-916E-59E7EB2AEC0C}" dt="2020-12-20T21:25:04.099" v="138" actId="113"/>
          <ac:spMkLst>
            <pc:docMk/>
            <pc:sldMk cId="4140773232" sldId="278"/>
            <ac:spMk id="3" creationId="{00000000-0000-0000-0000-000000000000}"/>
          </ac:spMkLst>
        </pc:spChg>
        <pc:spChg chg="add del mod">
          <ac:chgData name="marcos aurelio gularte de castro" userId="67f50566e2aee3b4" providerId="LiveId" clId="{F8CB43E1-0845-8945-916E-59E7EB2AEC0C}" dt="2020-12-20T21:24:59.822" v="137" actId="6264"/>
          <ac:spMkLst>
            <pc:docMk/>
            <pc:sldMk cId="4140773232" sldId="278"/>
            <ac:spMk id="4" creationId="{8BEA5167-347C-0948-8347-B3872B27E21A}"/>
          </ac:spMkLst>
        </pc:spChg>
        <pc:picChg chg="mod ord modCrop">
          <ac:chgData name="marcos aurelio gularte de castro" userId="67f50566e2aee3b4" providerId="LiveId" clId="{F8CB43E1-0845-8945-916E-59E7EB2AEC0C}" dt="2020-12-20T21:24:59.822" v="137" actId="6264"/>
          <ac:picMkLst>
            <pc:docMk/>
            <pc:sldMk cId="4140773232" sldId="278"/>
            <ac:picMk id="12" creationId="{45B20D8E-5C67-7E47-8A3A-24057090AC9C}"/>
          </ac:picMkLst>
        </pc:picChg>
      </pc:sldChg>
      <pc:sldChg chg="modSp mod">
        <pc:chgData name="marcos aurelio gularte de castro" userId="67f50566e2aee3b4" providerId="LiveId" clId="{F8CB43E1-0845-8945-916E-59E7EB2AEC0C}" dt="2020-12-20T21:26:05.719" v="142" actId="368"/>
        <pc:sldMkLst>
          <pc:docMk/>
          <pc:sldMk cId="2957400479" sldId="279"/>
        </pc:sldMkLst>
        <pc:spChg chg="mod">
          <ac:chgData name="marcos aurelio gularte de castro" userId="67f50566e2aee3b4" providerId="LiveId" clId="{F8CB43E1-0845-8945-916E-59E7EB2AEC0C}" dt="2020-12-20T21:26:05.719" v="142" actId="368"/>
          <ac:spMkLst>
            <pc:docMk/>
            <pc:sldMk cId="2957400479" sldId="279"/>
            <ac:spMk id="2" creationId="{00000000-0000-0000-0000-000000000000}"/>
          </ac:spMkLst>
        </pc:spChg>
        <pc:spChg chg="mod">
          <ac:chgData name="marcos aurelio gularte de castro" userId="67f50566e2aee3b4" providerId="LiveId" clId="{F8CB43E1-0845-8945-916E-59E7EB2AEC0C}" dt="2020-12-20T21:25:47.490" v="141" actId="207"/>
          <ac:spMkLst>
            <pc:docMk/>
            <pc:sldMk cId="2957400479" sldId="279"/>
            <ac:spMk id="3" creationId="{00000000-0000-0000-0000-000000000000}"/>
          </ac:spMkLst>
        </pc:spChg>
        <pc:picChg chg="mod">
          <ac:chgData name="marcos aurelio gularte de castro" userId="67f50566e2aee3b4" providerId="LiveId" clId="{F8CB43E1-0845-8945-916E-59E7EB2AEC0C}" dt="2020-12-20T20:51:35.092" v="0"/>
          <ac:picMkLst>
            <pc:docMk/>
            <pc:sldMk cId="2957400479" sldId="279"/>
            <ac:picMk id="13" creationId="{FD73EA50-6E9D-0349-89FE-FCB3E8075867}"/>
          </ac:picMkLst>
        </pc:picChg>
      </pc:sldChg>
      <pc:sldChg chg="modSp mod">
        <pc:chgData name="marcos aurelio gularte de castro" userId="67f50566e2aee3b4" providerId="LiveId" clId="{F8CB43E1-0845-8945-916E-59E7EB2AEC0C}" dt="2020-12-20T21:26:26.848" v="146" actId="207"/>
        <pc:sldMkLst>
          <pc:docMk/>
          <pc:sldMk cId="871741502" sldId="280"/>
        </pc:sldMkLst>
        <pc:spChg chg="mod">
          <ac:chgData name="marcos aurelio gularte de castro" userId="67f50566e2aee3b4" providerId="LiveId" clId="{F8CB43E1-0845-8945-916E-59E7EB2AEC0C}" dt="2020-12-20T21:26:26.848" v="146" actId="207"/>
          <ac:spMkLst>
            <pc:docMk/>
            <pc:sldMk cId="871741502" sldId="280"/>
            <ac:spMk id="3" creationId="{00000000-0000-0000-0000-000000000000}"/>
          </ac:spMkLst>
        </pc:spChg>
        <pc:picChg chg="mod">
          <ac:chgData name="marcos aurelio gularte de castro" userId="67f50566e2aee3b4" providerId="LiveId" clId="{F8CB43E1-0845-8945-916E-59E7EB2AEC0C}" dt="2020-12-20T20:51:35.092" v="0"/>
          <ac:picMkLst>
            <pc:docMk/>
            <pc:sldMk cId="871741502" sldId="280"/>
            <ac:picMk id="12" creationId="{AB582184-EA9A-444E-9277-02DC4E60489D}"/>
          </ac:picMkLst>
        </pc:picChg>
      </pc:sldChg>
      <pc:sldChg chg="modSp mod">
        <pc:chgData name="marcos aurelio gularte de castro" userId="67f50566e2aee3b4" providerId="LiveId" clId="{F8CB43E1-0845-8945-916E-59E7EB2AEC0C}" dt="2020-12-20T21:27:01.449" v="152" actId="207"/>
        <pc:sldMkLst>
          <pc:docMk/>
          <pc:sldMk cId="1869879989" sldId="281"/>
        </pc:sldMkLst>
        <pc:spChg chg="mod">
          <ac:chgData name="marcos aurelio gularte de castro" userId="67f50566e2aee3b4" providerId="LiveId" clId="{F8CB43E1-0845-8945-916E-59E7EB2AEC0C}" dt="2020-12-20T21:27:01.449" v="152" actId="207"/>
          <ac:spMkLst>
            <pc:docMk/>
            <pc:sldMk cId="1869879989" sldId="281"/>
            <ac:spMk id="3" creationId="{00000000-0000-0000-0000-000000000000}"/>
          </ac:spMkLst>
        </pc:spChg>
        <pc:picChg chg="mod">
          <ac:chgData name="marcos aurelio gularte de castro" userId="67f50566e2aee3b4" providerId="LiveId" clId="{F8CB43E1-0845-8945-916E-59E7EB2AEC0C}" dt="2020-12-20T20:51:35.092" v="0"/>
          <ac:picMkLst>
            <pc:docMk/>
            <pc:sldMk cId="1869879989" sldId="281"/>
            <ac:picMk id="10" creationId="{A930735F-74B9-404B-A96C-BA00F2A445F3}"/>
          </ac:picMkLst>
        </pc:picChg>
        <pc:picChg chg="mod">
          <ac:chgData name="marcos aurelio gularte de castro" userId="67f50566e2aee3b4" providerId="LiveId" clId="{F8CB43E1-0845-8945-916E-59E7EB2AEC0C}" dt="2020-12-20T20:51:35.092" v="0"/>
          <ac:picMkLst>
            <pc:docMk/>
            <pc:sldMk cId="1869879989" sldId="281"/>
            <ac:picMk id="11" creationId="{8E0C31D1-F1DC-8042-BC5B-6415DC61E5CE}"/>
          </ac:picMkLst>
        </pc:picChg>
      </pc:sldChg>
      <pc:sldChg chg="addSp delSp modSp mod chgLayout">
        <pc:chgData name="marcos aurelio gularte de castro" userId="67f50566e2aee3b4" providerId="LiveId" clId="{F8CB43E1-0845-8945-916E-59E7EB2AEC0C}" dt="2020-12-20T21:27:30.921" v="155" actId="6264"/>
        <pc:sldMkLst>
          <pc:docMk/>
          <pc:sldMk cId="2368068506" sldId="282"/>
        </pc:sldMkLst>
        <pc:spChg chg="add del mod">
          <ac:chgData name="marcos aurelio gularte de castro" userId="67f50566e2aee3b4" providerId="LiveId" clId="{F8CB43E1-0845-8945-916E-59E7EB2AEC0C}" dt="2020-12-20T21:27:30.921" v="155" actId="6264"/>
          <ac:spMkLst>
            <pc:docMk/>
            <pc:sldMk cId="2368068506" sldId="282"/>
            <ac:spMk id="2" creationId="{0FCA65A8-352E-9E4E-8904-F02005B03E82}"/>
          </ac:spMkLst>
        </pc:spChg>
        <pc:spChg chg="mod ord">
          <ac:chgData name="marcos aurelio gularte de castro" userId="67f50566e2aee3b4" providerId="LiveId" clId="{F8CB43E1-0845-8945-916E-59E7EB2AEC0C}" dt="2020-12-20T21:27:30.921" v="155" actId="6264"/>
          <ac:spMkLst>
            <pc:docMk/>
            <pc:sldMk cId="2368068506" sldId="282"/>
            <ac:spMk id="3" creationId="{00000000-0000-0000-0000-000000000000}"/>
          </ac:spMkLst>
        </pc:spChg>
        <pc:spChg chg="add del mod">
          <ac:chgData name="marcos aurelio gularte de castro" userId="67f50566e2aee3b4" providerId="LiveId" clId="{F8CB43E1-0845-8945-916E-59E7EB2AEC0C}" dt="2020-12-20T21:27:30.921" v="155" actId="6264"/>
          <ac:spMkLst>
            <pc:docMk/>
            <pc:sldMk cId="2368068506" sldId="282"/>
            <ac:spMk id="4" creationId="{38FB6685-C94D-644E-A447-B5D0B5BE8DFF}"/>
          </ac:spMkLst>
        </pc:spChg>
        <pc:spChg chg="add del mod">
          <ac:chgData name="marcos aurelio gularte de castro" userId="67f50566e2aee3b4" providerId="LiveId" clId="{F8CB43E1-0845-8945-916E-59E7EB2AEC0C}" dt="2020-12-20T21:27:30.921" v="155" actId="6264"/>
          <ac:spMkLst>
            <pc:docMk/>
            <pc:sldMk cId="2368068506" sldId="282"/>
            <ac:spMk id="5" creationId="{0AC06671-E92E-7C48-B3EF-01CCB52A3332}"/>
          </ac:spMkLst>
        </pc:spChg>
        <pc:picChg chg="mod ord modCrop">
          <ac:chgData name="marcos aurelio gularte de castro" userId="67f50566e2aee3b4" providerId="LiveId" clId="{F8CB43E1-0845-8945-916E-59E7EB2AEC0C}" dt="2020-12-20T21:27:30.921" v="155" actId="6264"/>
          <ac:picMkLst>
            <pc:docMk/>
            <pc:sldMk cId="2368068506" sldId="282"/>
            <ac:picMk id="11" creationId="{299394C5-34BD-834E-8904-E4A20776ADD5}"/>
          </ac:picMkLst>
        </pc:picChg>
        <pc:picChg chg="mod ord modCrop">
          <ac:chgData name="marcos aurelio gularte de castro" userId="67f50566e2aee3b4" providerId="LiveId" clId="{F8CB43E1-0845-8945-916E-59E7EB2AEC0C}" dt="2020-12-20T21:27:30.921" v="155" actId="6264"/>
          <ac:picMkLst>
            <pc:docMk/>
            <pc:sldMk cId="2368068506" sldId="282"/>
            <ac:picMk id="13" creationId="{58788FDC-4A5B-4A44-9B63-354994B2B118}"/>
          </ac:picMkLst>
        </pc:picChg>
      </pc:sldChg>
      <pc:sldChg chg="addSp delSp modSp mod chgLayout">
        <pc:chgData name="marcos aurelio gularte de castro" userId="67f50566e2aee3b4" providerId="LiveId" clId="{F8CB43E1-0845-8945-916E-59E7EB2AEC0C}" dt="2020-12-20T21:27:58.414" v="157" actId="6264"/>
        <pc:sldMkLst>
          <pc:docMk/>
          <pc:sldMk cId="3236339367" sldId="285"/>
        </pc:sldMkLst>
        <pc:spChg chg="add del mod">
          <ac:chgData name="marcos aurelio gularte de castro" userId="67f50566e2aee3b4" providerId="LiveId" clId="{F8CB43E1-0845-8945-916E-59E7EB2AEC0C}" dt="2020-12-20T21:27:58.414" v="157" actId="6264"/>
          <ac:spMkLst>
            <pc:docMk/>
            <pc:sldMk cId="3236339367" sldId="285"/>
            <ac:spMk id="2" creationId="{90D5C57D-5AE7-1C42-881B-06380593D464}"/>
          </ac:spMkLst>
        </pc:spChg>
        <pc:spChg chg="mod ord">
          <ac:chgData name="marcos aurelio gularte de castro" userId="67f50566e2aee3b4" providerId="LiveId" clId="{F8CB43E1-0845-8945-916E-59E7EB2AEC0C}" dt="2020-12-20T21:27:58.414" v="157" actId="6264"/>
          <ac:spMkLst>
            <pc:docMk/>
            <pc:sldMk cId="3236339367" sldId="285"/>
            <ac:spMk id="3" creationId="{00000000-0000-0000-0000-000000000000}"/>
          </ac:spMkLst>
        </pc:spChg>
        <pc:spChg chg="add del mod">
          <ac:chgData name="marcos aurelio gularte de castro" userId="67f50566e2aee3b4" providerId="LiveId" clId="{F8CB43E1-0845-8945-916E-59E7EB2AEC0C}" dt="2020-12-20T21:27:58.414" v="157" actId="6264"/>
          <ac:spMkLst>
            <pc:docMk/>
            <pc:sldMk cId="3236339367" sldId="285"/>
            <ac:spMk id="4" creationId="{C28E96AB-4819-C044-8272-C81FDEF8EDBF}"/>
          </ac:spMkLst>
        </pc:spChg>
        <pc:spChg chg="add del mod">
          <ac:chgData name="marcos aurelio gularte de castro" userId="67f50566e2aee3b4" providerId="LiveId" clId="{F8CB43E1-0845-8945-916E-59E7EB2AEC0C}" dt="2020-12-20T21:27:58.414" v="157" actId="6264"/>
          <ac:spMkLst>
            <pc:docMk/>
            <pc:sldMk cId="3236339367" sldId="285"/>
            <ac:spMk id="5" creationId="{0F4743A4-AB8B-D54B-908F-B5B08215BE75}"/>
          </ac:spMkLst>
        </pc:spChg>
        <pc:spChg chg="mod ord">
          <ac:chgData name="marcos aurelio gularte de castro" userId="67f50566e2aee3b4" providerId="LiveId" clId="{F8CB43E1-0845-8945-916E-59E7EB2AEC0C}" dt="2020-12-20T21:27:58.414" v="157" actId="6264"/>
          <ac:spMkLst>
            <pc:docMk/>
            <pc:sldMk cId="3236339367" sldId="285"/>
            <ac:spMk id="7" creationId="{55A5C5A4-5646-F04A-A894-8940DCF39383}"/>
          </ac:spMkLst>
        </pc:spChg>
        <pc:picChg chg="mod ord modCrop">
          <ac:chgData name="marcos aurelio gularte de castro" userId="67f50566e2aee3b4" providerId="LiveId" clId="{F8CB43E1-0845-8945-916E-59E7EB2AEC0C}" dt="2020-12-20T21:27:58.414" v="157" actId="6264"/>
          <ac:picMkLst>
            <pc:docMk/>
            <pc:sldMk cId="3236339367" sldId="285"/>
            <ac:picMk id="13" creationId="{79E2BFDC-270E-524A-A1A2-4935FBD9C2A7}"/>
          </ac:picMkLst>
        </pc:picChg>
      </pc:sldChg>
      <pc:sldChg chg="modSp mod">
        <pc:chgData name="marcos aurelio gularte de castro" userId="67f50566e2aee3b4" providerId="LiveId" clId="{F8CB43E1-0845-8945-916E-59E7EB2AEC0C}" dt="2020-12-20T21:00:23.064" v="11" actId="368"/>
        <pc:sldMkLst>
          <pc:docMk/>
          <pc:sldMk cId="176264758" sldId="286"/>
        </pc:sldMkLst>
        <pc:spChg chg="mod">
          <ac:chgData name="marcos aurelio gularte de castro" userId="67f50566e2aee3b4" providerId="LiveId" clId="{F8CB43E1-0845-8945-916E-59E7EB2AEC0C}" dt="2020-12-20T20:51:35.092" v="0"/>
          <ac:spMkLst>
            <pc:docMk/>
            <pc:sldMk cId="176264758" sldId="286"/>
            <ac:spMk id="2" creationId="{5545C5E5-C766-5544-AE24-61C256AF721E}"/>
          </ac:spMkLst>
        </pc:spChg>
        <pc:spChg chg="mod">
          <ac:chgData name="marcos aurelio gularte de castro" userId="67f50566e2aee3b4" providerId="LiveId" clId="{F8CB43E1-0845-8945-916E-59E7EB2AEC0C}" dt="2020-12-20T21:00:23.064" v="11" actId="368"/>
          <ac:spMkLst>
            <pc:docMk/>
            <pc:sldMk cId="176264758" sldId="286"/>
            <ac:spMk id="3" creationId="{C73C0AA0-F52C-6C42-92C9-3D46936EB025}"/>
          </ac:spMkLst>
        </pc:spChg>
        <pc:picChg chg="mod">
          <ac:chgData name="marcos aurelio gularte de castro" userId="67f50566e2aee3b4" providerId="LiveId" clId="{F8CB43E1-0845-8945-916E-59E7EB2AEC0C}" dt="2020-12-20T20:51:35.092" v="0"/>
          <ac:picMkLst>
            <pc:docMk/>
            <pc:sldMk cId="176264758" sldId="286"/>
            <ac:picMk id="25" creationId="{EB2EF6B6-F216-4A48-8EE5-A66A34D3F04F}"/>
          </ac:picMkLst>
        </pc:picChg>
      </pc:sldChg>
      <pc:sldChg chg="addSp delSp modSp mod chgLayout">
        <pc:chgData name="marcos aurelio gularte de castro" userId="67f50566e2aee3b4" providerId="LiveId" clId="{F8CB43E1-0845-8945-916E-59E7EB2AEC0C}" dt="2020-12-20T21:21:17.347" v="115" actId="6264"/>
        <pc:sldMkLst>
          <pc:docMk/>
          <pc:sldMk cId="3658683819" sldId="287"/>
        </pc:sldMkLst>
        <pc:spChg chg="mod ord">
          <ac:chgData name="marcos aurelio gularte de castro" userId="67f50566e2aee3b4" providerId="LiveId" clId="{F8CB43E1-0845-8945-916E-59E7EB2AEC0C}" dt="2020-12-20T21:21:17.347" v="115" actId="6264"/>
          <ac:spMkLst>
            <pc:docMk/>
            <pc:sldMk cId="3658683819" sldId="287"/>
            <ac:spMk id="2" creationId="{00000000-0000-0000-0000-000000000000}"/>
          </ac:spMkLst>
        </pc:spChg>
        <pc:spChg chg="mod ord">
          <ac:chgData name="marcos aurelio gularte de castro" userId="67f50566e2aee3b4" providerId="LiveId" clId="{F8CB43E1-0845-8945-916E-59E7EB2AEC0C}" dt="2020-12-20T21:21:17.347" v="115" actId="6264"/>
          <ac:spMkLst>
            <pc:docMk/>
            <pc:sldMk cId="3658683819" sldId="287"/>
            <ac:spMk id="3" creationId="{00000000-0000-0000-0000-000000000000}"/>
          </ac:spMkLst>
        </pc:spChg>
        <pc:spChg chg="add del mod">
          <ac:chgData name="marcos aurelio gularte de castro" userId="67f50566e2aee3b4" providerId="LiveId" clId="{F8CB43E1-0845-8945-916E-59E7EB2AEC0C}" dt="2020-12-20T21:21:17.347" v="115" actId="6264"/>
          <ac:spMkLst>
            <pc:docMk/>
            <pc:sldMk cId="3658683819" sldId="287"/>
            <ac:spMk id="4" creationId="{A53A0582-21CD-2F4D-A4B0-2EC4256A51FD}"/>
          </ac:spMkLst>
        </pc:spChg>
        <pc:spChg chg="add del mod">
          <ac:chgData name="marcos aurelio gularte de castro" userId="67f50566e2aee3b4" providerId="LiveId" clId="{F8CB43E1-0845-8945-916E-59E7EB2AEC0C}" dt="2020-12-20T21:21:17.347" v="115" actId="6264"/>
          <ac:spMkLst>
            <pc:docMk/>
            <pc:sldMk cId="3658683819" sldId="287"/>
            <ac:spMk id="5" creationId="{B37C1119-CE51-8642-8721-9BF49CA3D4A1}"/>
          </ac:spMkLst>
        </pc:spChg>
        <pc:spChg chg="add del mod">
          <ac:chgData name="marcos aurelio gularte de castro" userId="67f50566e2aee3b4" providerId="LiveId" clId="{F8CB43E1-0845-8945-916E-59E7EB2AEC0C}" dt="2020-12-20T21:21:17.347" v="115" actId="6264"/>
          <ac:spMkLst>
            <pc:docMk/>
            <pc:sldMk cId="3658683819" sldId="287"/>
            <ac:spMk id="6" creationId="{715797C4-8811-6241-8CB5-7C3D9BD48468}"/>
          </ac:spMkLst>
        </pc:spChg>
        <pc:spChg chg="add del mod">
          <ac:chgData name="marcos aurelio gularte de castro" userId="67f50566e2aee3b4" providerId="LiveId" clId="{F8CB43E1-0845-8945-916E-59E7EB2AEC0C}" dt="2020-12-20T21:21:17.347" v="115" actId="6264"/>
          <ac:spMkLst>
            <pc:docMk/>
            <pc:sldMk cId="3658683819" sldId="287"/>
            <ac:spMk id="7" creationId="{D1C24D21-2175-CD44-AD27-E158FE5E3DEF}"/>
          </ac:spMkLst>
        </pc:spChg>
        <pc:picChg chg="mod ord modCrop">
          <ac:chgData name="marcos aurelio gularte de castro" userId="67f50566e2aee3b4" providerId="LiveId" clId="{F8CB43E1-0845-8945-916E-59E7EB2AEC0C}" dt="2020-12-20T21:21:17.347" v="115" actId="6264"/>
          <ac:picMkLst>
            <pc:docMk/>
            <pc:sldMk cId="3658683819" sldId="287"/>
            <ac:picMk id="17" creationId="{3265B08B-3F49-C842-84F0-8412B3C4E503}"/>
          </ac:picMkLst>
        </pc:picChg>
        <pc:picChg chg="mod ord modCrop">
          <ac:chgData name="marcos aurelio gularte de castro" userId="67f50566e2aee3b4" providerId="LiveId" clId="{F8CB43E1-0845-8945-916E-59E7EB2AEC0C}" dt="2020-12-20T21:21:17.347" v="115" actId="6264"/>
          <ac:picMkLst>
            <pc:docMk/>
            <pc:sldMk cId="3658683819" sldId="287"/>
            <ac:picMk id="21" creationId="{D8B6F511-0BBC-6A4F-9429-7CDA7A0F5485}"/>
          </ac:picMkLst>
        </pc:picChg>
      </pc:sldChg>
      <pc:sldMasterChg chg="modSldLayout">
        <pc:chgData name="marcos aurelio gularte de castro" userId="67f50566e2aee3b4" providerId="LiveId" clId="{F8CB43E1-0845-8945-916E-59E7EB2AEC0C}" dt="2020-12-21T13:07:01.303" v="183" actId="1076"/>
        <pc:sldMasterMkLst>
          <pc:docMk/>
          <pc:sldMasterMk cId="4208990588" sldId="2147483687"/>
        </pc:sldMasterMkLst>
        <pc:sldLayoutChg chg="addSp delSp modSp mod">
          <pc:chgData name="marcos aurelio gularte de castro" userId="67f50566e2aee3b4" providerId="LiveId" clId="{F8CB43E1-0845-8945-916E-59E7EB2AEC0C}" dt="2020-12-21T13:07:01.303" v="183" actId="1076"/>
          <pc:sldLayoutMkLst>
            <pc:docMk/>
            <pc:sldMasterMk cId="4208990588" sldId="2147483687"/>
            <pc:sldLayoutMk cId="2210075646" sldId="2147483695"/>
          </pc:sldLayoutMkLst>
          <pc:picChg chg="del">
            <ac:chgData name="marcos aurelio gularte de castro" userId="67f50566e2aee3b4" providerId="LiveId" clId="{F8CB43E1-0845-8945-916E-59E7EB2AEC0C}" dt="2020-12-21T13:06:57.722" v="181" actId="478"/>
            <ac:picMkLst>
              <pc:docMk/>
              <pc:sldMasterMk cId="4208990588" sldId="2147483687"/>
              <pc:sldLayoutMk cId="2210075646" sldId="2147483695"/>
              <ac:picMk id="5" creationId="{09C1D839-AB2A-334D-86FD-5CE73AF32ACD}"/>
            </ac:picMkLst>
          </pc:picChg>
          <pc:picChg chg="add mod">
            <ac:chgData name="marcos aurelio gularte de castro" userId="67f50566e2aee3b4" providerId="LiveId" clId="{F8CB43E1-0845-8945-916E-59E7EB2AEC0C}" dt="2020-12-21T13:07:01.303" v="183" actId="1076"/>
            <ac:picMkLst>
              <pc:docMk/>
              <pc:sldMasterMk cId="4208990588" sldId="2147483687"/>
              <pc:sldLayoutMk cId="2210075646" sldId="2147483695"/>
              <ac:picMk id="7" creationId="{2B59C8D0-3651-844B-AFE6-B3A51164A669}"/>
            </ac:picMkLst>
          </pc:picChg>
          <pc:picChg chg="del">
            <ac:chgData name="marcos aurelio gularte de castro" userId="67f50566e2aee3b4" providerId="LiveId" clId="{F8CB43E1-0845-8945-916E-59E7EB2AEC0C}" dt="2020-12-21T13:06:57.722" v="181" actId="478"/>
            <ac:picMkLst>
              <pc:docMk/>
              <pc:sldMasterMk cId="4208990588" sldId="2147483687"/>
              <pc:sldLayoutMk cId="2210075646" sldId="2147483695"/>
              <ac:picMk id="11" creationId="{018CFA39-E2D6-8A46-BE29-0380BFD8C091}"/>
            </ac:picMkLst>
          </pc:picChg>
        </pc:sldLayoutChg>
        <pc:sldLayoutChg chg="addSp modSp mod">
          <pc:chgData name="marcos aurelio gularte de castro" userId="67f50566e2aee3b4" providerId="LiveId" clId="{F8CB43E1-0845-8945-916E-59E7EB2AEC0C}" dt="2020-12-21T13:06:24.458" v="180" actId="1076"/>
          <pc:sldLayoutMkLst>
            <pc:docMk/>
            <pc:sldMasterMk cId="4208990588" sldId="2147483687"/>
            <pc:sldLayoutMk cId="2528410857" sldId="2147483717"/>
          </pc:sldLayoutMkLst>
          <pc:spChg chg="mod">
            <ac:chgData name="marcos aurelio gularte de castro" userId="67f50566e2aee3b4" providerId="LiveId" clId="{F8CB43E1-0845-8945-916E-59E7EB2AEC0C}" dt="2020-12-20T21:17:44.388" v="89" actId="1076"/>
            <ac:spMkLst>
              <pc:docMk/>
              <pc:sldMasterMk cId="4208990588" sldId="2147483687"/>
              <pc:sldLayoutMk cId="2528410857" sldId="2147483717"/>
              <ac:spMk id="7" creationId="{49A0F302-B3A7-0D44-A7C1-AF62CB859D6C}"/>
            </ac:spMkLst>
          </pc:spChg>
          <pc:picChg chg="add mod">
            <ac:chgData name="marcos aurelio gularte de castro" userId="67f50566e2aee3b4" providerId="LiveId" clId="{F8CB43E1-0845-8945-916E-59E7EB2AEC0C}" dt="2020-12-21T13:06:24.458" v="180" actId="1076"/>
            <ac:picMkLst>
              <pc:docMk/>
              <pc:sldMasterMk cId="4208990588" sldId="2147483687"/>
              <pc:sldLayoutMk cId="2528410857" sldId="2147483717"/>
              <ac:picMk id="8" creationId="{EE36FA5F-6733-D049-97ED-78DDE6C31D00}"/>
            </ac:picMkLst>
          </pc:picChg>
        </pc:sldLayoutChg>
        <pc:sldLayoutChg chg="addSp delSp modSp mod">
          <pc:chgData name="marcos aurelio gularte de castro" userId="67f50566e2aee3b4" providerId="LiveId" clId="{F8CB43E1-0845-8945-916E-59E7EB2AEC0C}" dt="2020-12-21T13:05:45.703" v="167" actId="1076"/>
          <pc:sldLayoutMkLst>
            <pc:docMk/>
            <pc:sldMasterMk cId="4208990588" sldId="2147483687"/>
            <pc:sldLayoutMk cId="4256193615" sldId="2147483720"/>
          </pc:sldLayoutMkLst>
          <pc:picChg chg="add mod">
            <ac:chgData name="marcos aurelio gularte de castro" userId="67f50566e2aee3b4" providerId="LiveId" clId="{F8CB43E1-0845-8945-916E-59E7EB2AEC0C}" dt="2020-12-21T13:05:45.703" v="167" actId="1076"/>
            <ac:picMkLst>
              <pc:docMk/>
              <pc:sldMasterMk cId="4208990588" sldId="2147483687"/>
              <pc:sldLayoutMk cId="4256193615" sldId="2147483720"/>
              <ac:picMk id="5" creationId="{281EEA59-F53B-5A42-AE17-9ED7189331AB}"/>
            </ac:picMkLst>
          </pc:picChg>
          <pc:picChg chg="del">
            <ac:chgData name="marcos aurelio gularte de castro" userId="67f50566e2aee3b4" providerId="LiveId" clId="{F8CB43E1-0845-8945-916E-59E7EB2AEC0C}" dt="2020-12-20T20:51:35.092" v="0"/>
            <ac:picMkLst>
              <pc:docMk/>
              <pc:sldMasterMk cId="4208990588" sldId="2147483687"/>
              <pc:sldLayoutMk cId="4256193615" sldId="2147483720"/>
              <ac:picMk id="8" creationId="{2604BAC3-0F84-764F-97DF-AE21D6D07D34}"/>
            </ac:picMkLst>
          </pc:picChg>
          <pc:picChg chg="del">
            <ac:chgData name="marcos aurelio gularte de castro" userId="67f50566e2aee3b4" providerId="LiveId" clId="{F8CB43E1-0845-8945-916E-59E7EB2AEC0C}" dt="2020-12-20T20:51:35.092" v="0"/>
            <ac:picMkLst>
              <pc:docMk/>
              <pc:sldMasterMk cId="4208990588" sldId="2147483687"/>
              <pc:sldLayoutMk cId="4256193615" sldId="2147483720"/>
              <ac:picMk id="11" creationId="{018CFA39-E2D6-8A46-BE29-0380BFD8C091}"/>
            </ac:picMkLst>
          </pc:picChg>
        </pc:sldLayoutChg>
        <pc:sldLayoutChg chg="addSp delSp modSp mod">
          <pc:chgData name="marcos aurelio gularte de castro" userId="67f50566e2aee3b4" providerId="LiveId" clId="{F8CB43E1-0845-8945-916E-59E7EB2AEC0C}" dt="2020-12-21T13:06:01.962" v="178" actId="1036"/>
          <pc:sldLayoutMkLst>
            <pc:docMk/>
            <pc:sldMasterMk cId="4208990588" sldId="2147483687"/>
            <pc:sldLayoutMk cId="4251753372" sldId="2147483721"/>
          </pc:sldLayoutMkLst>
          <pc:picChg chg="add mod">
            <ac:chgData name="marcos aurelio gularte de castro" userId="67f50566e2aee3b4" providerId="LiveId" clId="{F8CB43E1-0845-8945-916E-59E7EB2AEC0C}" dt="2020-12-21T13:06:01.962" v="178" actId="1036"/>
            <ac:picMkLst>
              <pc:docMk/>
              <pc:sldMasterMk cId="4208990588" sldId="2147483687"/>
              <pc:sldLayoutMk cId="4251753372" sldId="2147483721"/>
              <ac:picMk id="7" creationId="{70CFB24E-4366-4C43-9F3D-3C11A63D0CF1}"/>
            </ac:picMkLst>
          </pc:picChg>
          <pc:picChg chg="del">
            <ac:chgData name="marcos aurelio gularte de castro" userId="67f50566e2aee3b4" providerId="LiveId" clId="{F8CB43E1-0845-8945-916E-59E7EB2AEC0C}" dt="2020-12-20T20:51:35.092" v="0"/>
            <ac:picMkLst>
              <pc:docMk/>
              <pc:sldMasterMk cId="4208990588" sldId="2147483687"/>
              <pc:sldLayoutMk cId="4251753372" sldId="2147483721"/>
              <ac:picMk id="7" creationId="{B3A6FF77-5CD0-4F44-B0B3-4DD36CB5BF52}"/>
            </ac:picMkLst>
          </pc:picChg>
          <pc:picChg chg="del">
            <ac:chgData name="marcos aurelio gularte de castro" userId="67f50566e2aee3b4" providerId="LiveId" clId="{F8CB43E1-0845-8945-916E-59E7EB2AEC0C}" dt="2020-12-20T20:51:35.092" v="0"/>
            <ac:picMkLst>
              <pc:docMk/>
              <pc:sldMasterMk cId="4208990588" sldId="2147483687"/>
              <pc:sldLayoutMk cId="4251753372" sldId="2147483721"/>
              <ac:picMk id="11" creationId="{018CFA39-E2D6-8A46-BE29-0380BFD8C091}"/>
            </ac:picMkLst>
          </pc:picChg>
        </pc:sldLayoutChg>
        <pc:sldLayoutChg chg="addSp delSp modSp mod">
          <pc:chgData name="marcos aurelio gularte de castro" userId="67f50566e2aee3b4" providerId="LiveId" clId="{F8CB43E1-0845-8945-916E-59E7EB2AEC0C}" dt="2020-12-20T21:10:56.856" v="44" actId="1035"/>
          <pc:sldLayoutMkLst>
            <pc:docMk/>
            <pc:sldMasterMk cId="4208990588" sldId="2147483687"/>
            <pc:sldLayoutMk cId="2230675595" sldId="2147483722"/>
          </pc:sldLayoutMkLst>
          <pc:picChg chg="del">
            <ac:chgData name="marcos aurelio gularte de castro" userId="67f50566e2aee3b4" providerId="LiveId" clId="{F8CB43E1-0845-8945-916E-59E7EB2AEC0C}" dt="2020-12-20T21:10:19.179" v="32" actId="478"/>
            <ac:picMkLst>
              <pc:docMk/>
              <pc:sldMasterMk cId="4208990588" sldId="2147483687"/>
              <pc:sldLayoutMk cId="2230675595" sldId="2147483722"/>
              <ac:picMk id="8" creationId="{2B849E26-FD60-5044-A7BD-A5F4D0CCFD3D}"/>
            </ac:picMkLst>
          </pc:picChg>
          <pc:picChg chg="add mod">
            <ac:chgData name="marcos aurelio gularte de castro" userId="67f50566e2aee3b4" providerId="LiveId" clId="{F8CB43E1-0845-8945-916E-59E7EB2AEC0C}" dt="2020-12-20T21:10:56.856" v="44" actId="1035"/>
            <ac:picMkLst>
              <pc:docMk/>
              <pc:sldMasterMk cId="4208990588" sldId="2147483687"/>
              <pc:sldLayoutMk cId="2230675595" sldId="2147483722"/>
              <ac:picMk id="9" creationId="{83A361A2-8C4F-7B4A-83E1-EAC1A972CCBC}"/>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13E40E-8C34-7041-9D47-7951ADB617DD}" type="datetimeFigureOut">
              <a:rPr lang="en-US" smtClean="0"/>
              <a:t>12/21/20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0AF091-FAD4-924E-9BA2-CBE00F77C581}" type="slidenum">
              <a:rPr lang="en-US" smtClean="0"/>
              <a:t>‹nº›</a:t>
            </a:fld>
            <a:endParaRPr lang="en-US"/>
          </a:p>
        </p:txBody>
      </p:sp>
    </p:spTree>
    <p:extLst>
      <p:ext uri="{BB962C8B-B14F-4D97-AF65-F5344CB8AC3E}">
        <p14:creationId xmlns:p14="http://schemas.microsoft.com/office/powerpoint/2010/main" val="65989730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LARES DE ESPERANÇA E CURA</a:t>
            </a:r>
          </a:p>
        </p:txBody>
      </p:sp>
      <p:sp>
        <p:nvSpPr>
          <p:cNvPr id="4" name="Slide Number Placeholder 3"/>
          <p:cNvSpPr>
            <a:spLocks noGrp="1"/>
          </p:cNvSpPr>
          <p:nvPr>
            <p:ph type="sldNum" sz="quarter" idx="10"/>
          </p:nvPr>
        </p:nvSpPr>
        <p:spPr/>
        <p:txBody>
          <a:bodyPr/>
          <a:lstStyle/>
          <a:p>
            <a:fld id="{060AF091-FAD4-924E-9BA2-CBE00F77C581}" type="slidenum">
              <a:rPr lang="en-US" smtClean="0"/>
              <a:t>1</a:t>
            </a:fld>
            <a:endParaRPr lang="en-US"/>
          </a:p>
        </p:txBody>
      </p:sp>
    </p:spTree>
    <p:extLst>
      <p:ext uri="{BB962C8B-B14F-4D97-AF65-F5344CB8AC3E}">
        <p14:creationId xmlns:p14="http://schemas.microsoft.com/office/powerpoint/2010/main" val="3833112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noProof="0" dirty="0">
                <a:solidFill>
                  <a:srgbClr val="000000"/>
                </a:solidFill>
                <a:latin typeface="Calibri" pitchFamily="34" charset="0"/>
                <a:cs typeface="Calibri" pitchFamily="34" charset="0"/>
              </a:rPr>
              <a:t>Las personas que sufren de trastornos de control de impulsos no logran resistir al impulso de robar, de atacar a alguien o de apostar. Los especialistas en salud mental saben que estos impulsos son muchas veces precedidos por cierto pensamiento (o cadena de pensamientos), que lleva a un comportamiento indeseable. Consecuentemente, los pacientes</a:t>
            </a:r>
            <a:r>
              <a:rPr lang="es-ES_tradnl" sz="1200" baseline="0" noProof="0" dirty="0">
                <a:solidFill>
                  <a:srgbClr val="000000"/>
                </a:solidFill>
                <a:latin typeface="Calibri" pitchFamily="34" charset="0"/>
                <a:cs typeface="Calibri" pitchFamily="34" charset="0"/>
              </a:rPr>
              <a:t> son entrenados para identificar los disparadores de pensamiento, disiparlos inmediatamente y ocupar sus mentes con otra cosa. De esta forma, ellos ganan control de sus pensamientos y evitan las acciones a las cuales conducen esos pensamientos equivocados.</a:t>
            </a:r>
          </a:p>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baseline="0" noProof="0" dirty="0">
              <a:solidFill>
                <a:srgbClr val="000000"/>
              </a:solidFill>
              <a:latin typeface="Calibri" pitchFamily="34" charset="0"/>
              <a:cs typeface="Calibri"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baseline="0" noProof="0" dirty="0">
                <a:solidFill>
                  <a:srgbClr val="000000"/>
                </a:solidFill>
                <a:latin typeface="Calibri" pitchFamily="34" charset="0"/>
                <a:cs typeface="Calibri" pitchFamily="34" charset="0"/>
              </a:rPr>
              <a:t>Ciertamente, las acciones pecaminosas, con frecuencia, son percibidas por los pensamientos (¿No es eso lo que es la tentación?) Es el deber de todo Cristiano aprender a identificar, con la ayuda de Dios, los primeros pasos en este proceso, porque detenerse en los malos pensamientos casi que, inevitablemente, lleva al pecado.</a:t>
            </a:r>
            <a:endParaRPr lang="es-ES_tradnl" sz="1200" noProof="0" dirty="0">
              <a:solidFill>
                <a:srgbClr val="000000"/>
              </a:solidFill>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t>10</a:t>
            </a:fld>
            <a:endParaRPr lang="en-US"/>
          </a:p>
        </p:txBody>
      </p:sp>
    </p:spTree>
    <p:extLst>
      <p:ext uri="{BB962C8B-B14F-4D97-AF65-F5344CB8AC3E}">
        <p14:creationId xmlns:p14="http://schemas.microsoft.com/office/powerpoint/2010/main" val="840776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799" y="4343400"/>
            <a:ext cx="5604435" cy="4114800"/>
          </a:xfrm>
        </p:spPr>
        <p:txBody>
          <a:bodyPr/>
          <a:lstStyle/>
          <a:p>
            <a:pPr marL="171450" indent="-171450" algn="l">
              <a:buFont typeface="Arial" pitchFamily="34" charset="0"/>
              <a:buChar char="•"/>
            </a:pPr>
            <a:r>
              <a:rPr lang="es-ES_tradnl" sz="1200" b="1" dirty="0">
                <a:solidFill>
                  <a:srgbClr val="000000"/>
                </a:solidFill>
                <a:effectLst>
                  <a:outerShdw blurRad="38100" dist="38100" dir="2700000" algn="tl">
                    <a:srgbClr val="000000">
                      <a:alpha val="43137"/>
                    </a:srgbClr>
                  </a:outerShdw>
                </a:effectLst>
                <a:latin typeface="Calibri" pitchFamily="34" charset="0"/>
                <a:cs typeface="Calibri" pitchFamily="34" charset="0"/>
              </a:rPr>
              <a:t>¿Qué alternativa propone Pablo para lidiar con el comportamiento inmoral? </a:t>
            </a:r>
            <a:r>
              <a:rPr lang="es-ES_tradnl" sz="1200" b="1" dirty="0" err="1">
                <a:solidFill>
                  <a:srgbClr val="000000"/>
                </a:solidFill>
                <a:effectLst>
                  <a:outerShdw blurRad="38100" dist="38100" dir="2700000" algn="tl">
                    <a:srgbClr val="000000">
                      <a:alpha val="43137"/>
                    </a:srgbClr>
                  </a:outerShdw>
                </a:effectLst>
                <a:latin typeface="Calibri" pitchFamily="34" charset="0"/>
                <a:cs typeface="Calibri" pitchFamily="34" charset="0"/>
              </a:rPr>
              <a:t>Rom</a:t>
            </a:r>
            <a:r>
              <a:rPr lang="es-ES_tradnl" sz="1200" b="1" dirty="0">
                <a:solidFill>
                  <a:srgbClr val="000000"/>
                </a:solidFill>
                <a:effectLst>
                  <a:outerShdw blurRad="38100" dist="38100" dir="2700000" algn="tl">
                    <a:srgbClr val="000000">
                      <a:alpha val="43137"/>
                    </a:srgbClr>
                  </a:outerShdw>
                </a:effectLst>
                <a:latin typeface="Calibri" pitchFamily="34" charset="0"/>
                <a:cs typeface="Calibri" pitchFamily="34" charset="0"/>
              </a:rPr>
              <a:t>. 8:5-8.</a:t>
            </a:r>
          </a:p>
          <a:p>
            <a:pPr marL="171450" indent="-171450" algn="l">
              <a:buFont typeface="Arial" pitchFamily="34" charset="0"/>
              <a:buChar char="•"/>
            </a:pPr>
            <a:r>
              <a:rPr lang="es-ES_tradnl" sz="1200" b="0" dirty="0">
                <a:solidFill>
                  <a:srgbClr val="000000"/>
                </a:solidFill>
                <a:effectLst>
                  <a:outerShdw blurRad="38100" dist="38100" dir="2700000" algn="tl">
                    <a:srgbClr val="000000">
                      <a:alpha val="43137"/>
                    </a:srgbClr>
                  </a:outerShdw>
                </a:effectLst>
                <a:latin typeface="Calibri" pitchFamily="34" charset="0"/>
                <a:cs typeface="Calibri" pitchFamily="34" charset="0"/>
              </a:rPr>
              <a:t>La mente y el comportamiento son mostrados por Pablo como íntimamente ligados. La mente llena del Espíritu procurará buenas acciones, y la mente dominada por el pecado causará acciones pecaminosas.</a:t>
            </a:r>
          </a:p>
        </p:txBody>
      </p:sp>
      <p:sp>
        <p:nvSpPr>
          <p:cNvPr id="4" name="Slide Number Placeholder 3"/>
          <p:cNvSpPr>
            <a:spLocks noGrp="1"/>
          </p:cNvSpPr>
          <p:nvPr>
            <p:ph type="sldNum" sz="quarter" idx="10"/>
          </p:nvPr>
        </p:nvSpPr>
        <p:spPr/>
        <p:txBody>
          <a:bodyPr/>
          <a:lstStyle/>
          <a:p>
            <a:fld id="{060AF091-FAD4-924E-9BA2-CBE00F77C581}" type="slidenum">
              <a:rPr lang="en-US" smtClean="0"/>
              <a:t>11</a:t>
            </a:fld>
            <a:endParaRPr lang="en-US"/>
          </a:p>
        </p:txBody>
      </p:sp>
    </p:spTree>
    <p:extLst>
      <p:ext uri="{BB962C8B-B14F-4D97-AF65-F5344CB8AC3E}">
        <p14:creationId xmlns:p14="http://schemas.microsoft.com/office/powerpoint/2010/main" val="1783329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noProof="0" dirty="0">
                <a:solidFill>
                  <a:srgbClr val="000000"/>
                </a:solidFill>
                <a:latin typeface="Calibri" pitchFamily="34" charset="0"/>
                <a:cs typeface="Calibri" pitchFamily="34" charset="0"/>
              </a:rPr>
              <a:t>No es suficiente cambiar el comportamiento por una cuestión de conveniencia o para presentar un rostro justo para el mundo. El corazón (mente) necesita ser transformado o entonces eventuales frutos mostrarán la verdadera naturaleza de ese corazón. </a:t>
            </a:r>
          </a:p>
          <a:p>
            <a:pPr marL="0" marR="0" indent="0" algn="l" defTabSz="457200" rtl="0" eaLnBrk="1" fontAlgn="auto" latinLnBrk="0" hangingPunct="1">
              <a:lnSpc>
                <a:spcPct val="100000"/>
              </a:lnSpc>
              <a:spcBef>
                <a:spcPts val="0"/>
              </a:spcBef>
              <a:spcAft>
                <a:spcPts val="0"/>
              </a:spcAft>
              <a:buClrTx/>
              <a:buSzTx/>
              <a:buFontTx/>
              <a:buNone/>
              <a:tabLst/>
              <a:defRPr/>
            </a:pPr>
            <a:r>
              <a:rPr lang="pt-BR" sz="1200" b="0"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 </a:t>
            </a:r>
            <a:r>
              <a:rPr lang="pt-BR" sz="1200" kern="12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Necesitamos un constante sentido del poder ennoblecedor de los pensamientos puros y de la influencia deletérea de los pensamientos malos. Pongamos nuestros pensamientos en cosas santas. Sean puros y santos, porque la única seguridad para cada alma es el recto pensar</a:t>
            </a:r>
            <a:r>
              <a:rPr lang="pt-BR" sz="1200" kern="120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 Elena G. White, </a:t>
            </a:r>
            <a:r>
              <a:rPr lang="es-ES_tradnl" sz="1200" i="1" kern="1200" noProof="0" dirty="0">
                <a:solidFill>
                  <a:schemeClr val="tx1"/>
                </a:solidFill>
                <a:effectLst/>
                <a:latin typeface="+mn-lt"/>
                <a:ea typeface="+mn-ea"/>
                <a:cs typeface="+mn-cs"/>
              </a:rPr>
              <a:t>Mente, carácter y </a:t>
            </a:r>
            <a:r>
              <a:rPr lang="es-ES_tradnl" sz="1200" i="0" kern="1200" baseline="0" noProof="0" dirty="0">
                <a:solidFill>
                  <a:schemeClr val="tx1"/>
                </a:solidFill>
                <a:effectLst/>
                <a:latin typeface="+mn-lt"/>
                <a:ea typeface="+mn-ea"/>
                <a:cs typeface="+mn-cs"/>
              </a:rPr>
              <a:t>personalidad</a:t>
            </a:r>
            <a:r>
              <a:rPr lang="es-ES_tradnl" sz="1200" i="1" kern="1200" noProof="0" dirty="0">
                <a:solidFill>
                  <a:schemeClr val="tx1"/>
                </a:solidFill>
                <a:effectLst/>
                <a:latin typeface="+mn-lt"/>
                <a:ea typeface="+mn-ea"/>
                <a:cs typeface="+mn-cs"/>
              </a:rPr>
              <a:t>, </a:t>
            </a:r>
            <a:r>
              <a:rPr lang="es-ES_tradnl" sz="1200" i="0" kern="1200" noProof="0" dirty="0">
                <a:solidFill>
                  <a:schemeClr val="tx1"/>
                </a:solidFill>
                <a:effectLst/>
                <a:latin typeface="+mn-lt"/>
                <a:ea typeface="+mn-ea"/>
                <a:cs typeface="+mn-cs"/>
              </a:rPr>
              <a:t>t. 1, p.</a:t>
            </a:r>
            <a:r>
              <a:rPr lang="es-ES_tradnl" sz="1200" i="0" kern="1200" baseline="0" noProof="0" dirty="0">
                <a:solidFill>
                  <a:schemeClr val="tx1"/>
                </a:solidFill>
                <a:effectLst/>
                <a:latin typeface="+mn-lt"/>
                <a:ea typeface="+mn-ea"/>
                <a:cs typeface="+mn-cs"/>
              </a:rPr>
              <a:t> 241</a:t>
            </a:r>
            <a:r>
              <a:rPr lang="es-ES_tradnl" sz="1200" kern="1200" noProof="0" dirty="0">
                <a:solidFill>
                  <a:schemeClr val="tx1"/>
                </a:solidFill>
                <a:effectLst/>
                <a:latin typeface="+mn-lt"/>
                <a:ea typeface="+mn-ea"/>
                <a:cs typeface="+mn-cs"/>
              </a:rPr>
              <a:t>. </a:t>
            </a:r>
          </a:p>
          <a:p>
            <a:r>
              <a:rPr lang="pt-BR" sz="1200" kern="1200" noProof="0" dirty="0">
                <a:solidFill>
                  <a:schemeClr val="tx1"/>
                </a:solidFill>
                <a:effectLst/>
                <a:latin typeface="+mn-lt"/>
                <a:ea typeface="+mn-ea"/>
                <a:cs typeface="+mn-cs"/>
              </a:rPr>
              <a:t> </a:t>
            </a:r>
          </a:p>
          <a:p>
            <a:pPr marL="171450" indent="-171450">
              <a:buFont typeface="Arial"/>
              <a:buChar char="•"/>
            </a:pPr>
            <a:r>
              <a:rPr lang="es-ES_tradnl" sz="1200" b="1" kern="1200" noProof="0" dirty="0">
                <a:solidFill>
                  <a:schemeClr val="tx1"/>
                </a:solidFill>
                <a:effectLst/>
                <a:latin typeface="+mn-lt"/>
                <a:ea typeface="+mn-ea"/>
                <a:cs typeface="+mn-cs"/>
              </a:rPr>
              <a:t>Imagine</a:t>
            </a:r>
            <a:r>
              <a:rPr lang="es-ES_tradnl" sz="1200" b="1" kern="1200" baseline="0" noProof="0" dirty="0">
                <a:solidFill>
                  <a:schemeClr val="tx1"/>
                </a:solidFill>
                <a:effectLst/>
                <a:latin typeface="+mn-lt"/>
                <a:ea typeface="+mn-ea"/>
                <a:cs typeface="+mn-cs"/>
              </a:rPr>
              <a:t> que haya tenido que expresar verbalmente a otras personas los pensamientos que usted tuvo durante las últimas 24  horas</a:t>
            </a:r>
            <a:r>
              <a:rPr lang="es-ES_tradnl" sz="1200" b="1" kern="1200" noProof="0" dirty="0">
                <a:solidFill>
                  <a:schemeClr val="tx1"/>
                </a:solidFill>
                <a:effectLst/>
                <a:latin typeface="+mn-lt"/>
                <a:ea typeface="+mn-ea"/>
                <a:cs typeface="+mn-cs"/>
              </a:rPr>
              <a:t>. ¿Qué diría? ¿Le daría vergüenza? ¿Qué dice su</a:t>
            </a:r>
            <a:r>
              <a:rPr lang="es-ES_tradnl" sz="1200" b="1" kern="1200" baseline="0" noProof="0" dirty="0">
                <a:solidFill>
                  <a:schemeClr val="tx1"/>
                </a:solidFill>
                <a:effectLst/>
                <a:latin typeface="+mn-lt"/>
                <a:ea typeface="+mn-ea"/>
                <a:cs typeface="+mn-cs"/>
              </a:rPr>
              <a:t> respuesta sobre los cambios que necesita realizar</a:t>
            </a:r>
            <a:r>
              <a:rPr lang="es-ES_tradnl" sz="1200" b="1" kern="1200" noProof="0" dirty="0">
                <a:solidFill>
                  <a:schemeClr val="tx1"/>
                </a:solidFill>
                <a:effectLst/>
                <a:latin typeface="+mn-lt"/>
                <a:ea typeface="+mn-ea"/>
                <a:cs typeface="+mn-cs"/>
              </a:rPr>
              <a:t>?</a:t>
            </a:r>
            <a:endParaRPr lang="es-ES_tradnl" sz="1200" kern="1200" noProof="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12</a:t>
            </a:fld>
            <a:endParaRPr lang="en-US"/>
          </a:p>
        </p:txBody>
      </p:sp>
    </p:spTree>
    <p:extLst>
      <p:ext uri="{BB962C8B-B14F-4D97-AF65-F5344CB8AC3E}">
        <p14:creationId xmlns:p14="http://schemas.microsoft.com/office/powerpoint/2010/main" val="852653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dirty="0">
                <a:solidFill>
                  <a:schemeClr val="tx1"/>
                </a:solidFill>
                <a:effectLst/>
                <a:latin typeface="+mn-lt"/>
                <a:ea typeface="+mn-ea"/>
                <a:cs typeface="+mn-cs"/>
              </a:rPr>
              <a:t>Pensamientos como una Fuente de Angustia</a:t>
            </a:r>
          </a:p>
          <a:p>
            <a:endParaRPr lang="es-ES_tradnl" sz="1200" b="1" kern="1200" cap="all"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¿Cuáles son las cosas que realmente le asustan? ¿Cuáles son las maneras en las que puede aprender a confiar en el Señor, a pesar del miedo? Al final, no es el poder del Señor mayor que cualquier amenaza que enfrenta?</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13</a:t>
            </a:fld>
            <a:endParaRPr lang="en-US"/>
          </a:p>
        </p:txBody>
      </p:sp>
    </p:spTree>
    <p:extLst>
      <p:ext uri="{BB962C8B-B14F-4D97-AF65-F5344CB8AC3E}">
        <p14:creationId xmlns:p14="http://schemas.microsoft.com/office/powerpoint/2010/main" val="3522953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Mucho sufrimiento puede tener</a:t>
            </a:r>
            <a:r>
              <a:rPr lang="es-ES_tradnl" sz="1200" kern="1200" baseline="0" dirty="0">
                <a:solidFill>
                  <a:schemeClr val="tx1"/>
                </a:solidFill>
                <a:effectLst/>
                <a:latin typeface="+mn-lt"/>
                <a:ea typeface="+mn-ea"/>
                <a:cs typeface="+mn-cs"/>
              </a:rPr>
              <a:t> origen</a:t>
            </a:r>
            <a:r>
              <a:rPr lang="es-ES_tradnl" sz="1200" kern="1200" dirty="0">
                <a:solidFill>
                  <a:schemeClr val="tx1"/>
                </a:solidFill>
                <a:effectLst/>
                <a:latin typeface="+mn-lt"/>
                <a:ea typeface="+mn-ea"/>
                <a:cs typeface="+mn-cs"/>
              </a:rPr>
              <a:t> en el pensamiento. El psicólogo </a:t>
            </a:r>
            <a:r>
              <a:rPr lang="es-ES_tradnl" sz="1200" kern="1200" dirty="0" err="1">
                <a:solidFill>
                  <a:schemeClr val="tx1"/>
                </a:solidFill>
                <a:effectLst/>
                <a:latin typeface="+mn-lt"/>
                <a:ea typeface="+mn-ea"/>
                <a:cs typeface="+mn-cs"/>
              </a:rPr>
              <a:t>Phillip</a:t>
            </a:r>
            <a:r>
              <a:rPr lang="es-ES_tradnl" sz="1200" kern="1200" baseline="0" dirty="0">
                <a:solidFill>
                  <a:schemeClr val="tx1"/>
                </a:solidFill>
                <a:effectLst/>
                <a:latin typeface="+mn-lt"/>
                <a:ea typeface="+mn-ea"/>
                <a:cs typeface="+mn-cs"/>
              </a:rPr>
              <a:t> </a:t>
            </a:r>
            <a:r>
              <a:rPr lang="es-ES_tradnl" sz="1200" kern="1200" baseline="0" dirty="0" err="1">
                <a:solidFill>
                  <a:schemeClr val="tx1"/>
                </a:solidFill>
                <a:effectLst/>
                <a:latin typeface="+mn-lt"/>
                <a:ea typeface="+mn-ea"/>
                <a:cs typeface="+mn-cs"/>
              </a:rPr>
              <a:t>Zimbardo</a:t>
            </a:r>
            <a:r>
              <a:rPr lang="es-ES_tradnl" sz="1200" kern="1200" baseline="0" dirty="0">
                <a:solidFill>
                  <a:schemeClr val="tx1"/>
                </a:solidFill>
                <a:effectLst/>
                <a:latin typeface="+mn-lt"/>
                <a:ea typeface="+mn-ea"/>
                <a:cs typeface="+mn-cs"/>
              </a:rPr>
              <a:t>, en su libro </a:t>
            </a:r>
            <a:r>
              <a:rPr lang="es-ES_tradnl" sz="1200" i="1" kern="1200" baseline="0" dirty="0" err="1">
                <a:solidFill>
                  <a:schemeClr val="tx1"/>
                </a:solidFill>
                <a:effectLst/>
                <a:latin typeface="+mn-lt"/>
                <a:ea typeface="+mn-ea"/>
                <a:cs typeface="+mn-cs"/>
              </a:rPr>
              <a:t>Psychology</a:t>
            </a:r>
            <a:r>
              <a:rPr lang="es-ES_tradnl" sz="1200" i="1" kern="1200" baseline="0" dirty="0">
                <a:solidFill>
                  <a:schemeClr val="tx1"/>
                </a:solidFill>
                <a:effectLst/>
                <a:latin typeface="+mn-lt"/>
                <a:ea typeface="+mn-ea"/>
                <a:cs typeface="+mn-cs"/>
              </a:rPr>
              <a:t> and </a:t>
            </a:r>
            <a:r>
              <a:rPr lang="es-ES_tradnl" sz="1200" i="1" kern="1200" baseline="0" dirty="0" err="1">
                <a:solidFill>
                  <a:schemeClr val="tx1"/>
                </a:solidFill>
                <a:effectLst/>
                <a:latin typeface="+mn-lt"/>
                <a:ea typeface="+mn-ea"/>
                <a:cs typeface="+mn-cs"/>
              </a:rPr>
              <a:t>Life</a:t>
            </a:r>
            <a:r>
              <a:rPr lang="es-ES_tradnl" sz="1200" i="0" kern="1200" baseline="0" dirty="0">
                <a:solidFill>
                  <a:schemeClr val="tx1"/>
                </a:solidFill>
                <a:effectLst/>
                <a:latin typeface="+mn-lt"/>
                <a:ea typeface="+mn-ea"/>
                <a:cs typeface="+mn-cs"/>
              </a:rPr>
              <a:t> [Psicología y vida], habla del caso de una joven que fue llevada al hospital porque estaba aterrorizada con la idea de morir. Aparentemente, todo estaba bien, pero fue internada para observación. Horas después ella murió. La investigación hecha reveló que años antes, una médium había predicho que ella moriría en su vigésimo tercer cumpleaños. Esa mujer murió, víctima de su pánico, el día anterior a cumplir 23 años. Incuestionablemente, las personas pueden sufrir gravemente debido a los pensamientos negativos; por eso, necesitamos tener pensamientos saludables.</a:t>
            </a:r>
          </a:p>
          <a:p>
            <a:endParaRPr lang="pt-BR" sz="1200" i="0" kern="1200" baseline="0" dirty="0">
              <a:solidFill>
                <a:schemeClr val="tx1"/>
              </a:solidFill>
              <a:effectLst/>
              <a:latin typeface="+mn-lt"/>
              <a:ea typeface="+mn-ea"/>
              <a:cs typeface="+mn-cs"/>
            </a:endParaRPr>
          </a:p>
          <a:p>
            <a:r>
              <a:rPr lang="es-ES_tradnl" sz="1200" i="0" kern="1200" baseline="0" noProof="0" dirty="0">
                <a:solidFill>
                  <a:schemeClr val="tx1"/>
                </a:solidFill>
                <a:effectLst/>
                <a:latin typeface="+mn-lt"/>
                <a:ea typeface="+mn-ea"/>
                <a:cs typeface="+mn-cs"/>
              </a:rPr>
              <a:t>Aun, igualmente importante para ser recordado: también podemos afectar negativamente el pensamiento de los demás al manifestar nuestro negativismo.</a:t>
            </a:r>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t>14</a:t>
            </a:fld>
            <a:endParaRPr lang="en-US"/>
          </a:p>
        </p:txBody>
      </p:sp>
    </p:spTree>
    <p:extLst>
      <p:ext uri="{BB962C8B-B14F-4D97-AF65-F5344CB8AC3E}">
        <p14:creationId xmlns:p14="http://schemas.microsoft.com/office/powerpoint/2010/main" val="3261628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0" kern="1200" dirty="0">
                <a:solidFill>
                  <a:schemeClr val="tx1"/>
                </a:solidFill>
                <a:effectLst/>
                <a:latin typeface="+mn-lt"/>
                <a:ea typeface="+mn-ea"/>
                <a:cs typeface="+mn-cs"/>
              </a:rPr>
              <a:t>Las palabras son herramientas muy poderosas, para el bien o para el mal. Las palabras también construyen o destruyen. Hay vida y muerte en las palabras que hablamos. Necesitamos ser cuidadosos con los pensamientos y sentimientos que salen de nuestras bocas.</a:t>
            </a:r>
          </a:p>
        </p:txBody>
      </p:sp>
      <p:sp>
        <p:nvSpPr>
          <p:cNvPr id="4" name="Slide Number Placeholder 3"/>
          <p:cNvSpPr>
            <a:spLocks noGrp="1"/>
          </p:cNvSpPr>
          <p:nvPr>
            <p:ph type="sldNum" sz="quarter" idx="10"/>
          </p:nvPr>
        </p:nvSpPr>
        <p:spPr/>
        <p:txBody>
          <a:bodyPr/>
          <a:lstStyle/>
          <a:p>
            <a:fld id="{060AF091-FAD4-924E-9BA2-CBE00F77C581}" type="slidenum">
              <a:rPr lang="en-US" smtClean="0"/>
              <a:t>15</a:t>
            </a:fld>
            <a:endParaRPr lang="en-US"/>
          </a:p>
        </p:txBody>
      </p:sp>
    </p:spTree>
    <p:extLst>
      <p:ext uri="{BB962C8B-B14F-4D97-AF65-F5344CB8AC3E}">
        <p14:creationId xmlns:p14="http://schemas.microsoft.com/office/powerpoint/2010/main" val="3513831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kern="1200" noProof="0" dirty="0">
                <a:solidFill>
                  <a:schemeClr val="tx1"/>
                </a:solidFill>
                <a:effectLst/>
                <a:latin typeface="+mn-lt"/>
                <a:ea typeface="+mn-ea"/>
                <a:cs typeface="+mn-cs"/>
              </a:rPr>
              <a:t>Lea Hechos 14:2, 15:24, y Gálatas 3:1. ¿Qué nos dicen con respecto al poder de impactar negativamente?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16</a:t>
            </a:fld>
            <a:endParaRPr lang="en-US"/>
          </a:p>
        </p:txBody>
      </p:sp>
    </p:spTree>
    <p:extLst>
      <p:ext uri="{BB962C8B-B14F-4D97-AF65-F5344CB8AC3E}">
        <p14:creationId xmlns:p14="http://schemas.microsoft.com/office/powerpoint/2010/main" val="8562467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_tradnl" b="0" noProof="0" dirty="0">
                <a:solidFill>
                  <a:srgbClr val="002060"/>
                </a:solidFill>
                <a:effectLst>
                  <a:outerShdw blurRad="38100" dist="38100" dir="2700000" algn="tl">
                    <a:srgbClr val="000000">
                      <a:alpha val="43137"/>
                    </a:srgbClr>
                  </a:outerShdw>
                </a:effectLst>
                <a:latin typeface="Calibri" pitchFamily="34" charset="0"/>
                <a:cs typeface="Calibri" pitchFamily="34" charset="0"/>
              </a:rPr>
              <a:t>“Si no os sentís alegres y gozosos, no habléis de vuestros sentimientos. No echéis sombras sobre las vidas ajenas. Una religión fría y sin sol nunca atraerá almas a Cristo. Las ahuyenta de él, induciéndolas a acercarse a las redes que Satanás tendió para los pies de los que se extravían” — Elena G. White, Obreros evangélicos, p. 492.</a:t>
            </a:r>
          </a:p>
          <a:p>
            <a:r>
              <a:rPr lang="pt-BR" sz="1200"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Piense en las</a:t>
            </a:r>
            <a:r>
              <a:rPr lang="es-ES_tradnl" sz="1200" b="1" kern="1200" baseline="0" noProof="0" dirty="0">
                <a:solidFill>
                  <a:schemeClr val="tx1"/>
                </a:solidFill>
                <a:effectLst/>
                <a:latin typeface="+mn-lt"/>
                <a:ea typeface="+mn-ea"/>
                <a:cs typeface="+mn-cs"/>
              </a:rPr>
              <a:t> veces en que las “meras” palabras de alguien le hirieron intensamente</a:t>
            </a:r>
            <a:r>
              <a:rPr lang="es-ES_tradnl" sz="1200" b="1" kern="1200" noProof="0" dirty="0">
                <a:solidFill>
                  <a:schemeClr val="tx1"/>
                </a:solidFill>
                <a:effectLst/>
                <a:latin typeface="+mn-lt"/>
                <a:ea typeface="+mn-ea"/>
                <a:cs typeface="+mn-cs"/>
              </a:rPr>
              <a:t>. ¿Cómo puede estar seguro de que</a:t>
            </a:r>
            <a:r>
              <a:rPr lang="es-ES_tradnl" sz="1200" b="1" kern="1200" baseline="0" noProof="0" dirty="0">
                <a:solidFill>
                  <a:schemeClr val="tx1"/>
                </a:solidFill>
                <a:effectLst/>
                <a:latin typeface="+mn-lt"/>
                <a:ea typeface="+mn-ea"/>
                <a:cs typeface="+mn-cs"/>
              </a:rPr>
              <a:t> usted nunca hará eso con nadie más</a:t>
            </a:r>
            <a:r>
              <a:rPr lang="es-ES_tradnl" sz="1200" b="1" kern="1200" noProof="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17</a:t>
            </a:fld>
            <a:endParaRPr lang="en-US"/>
          </a:p>
        </p:txBody>
      </p:sp>
    </p:spTree>
    <p:extLst>
      <p:ext uri="{BB962C8B-B14F-4D97-AF65-F5344CB8AC3E}">
        <p14:creationId xmlns:p14="http://schemas.microsoft.com/office/powerpoint/2010/main" val="5381198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Pensamiento</a:t>
            </a:r>
            <a:r>
              <a:rPr lang="es-ES_tradnl" sz="1200" b="1" kern="1200" cap="all" baseline="0" noProof="0" dirty="0">
                <a:solidFill>
                  <a:schemeClr val="tx1"/>
                </a:solidFill>
                <a:effectLst/>
                <a:latin typeface="+mn-lt"/>
                <a:ea typeface="+mn-ea"/>
                <a:cs typeface="+mn-cs"/>
              </a:rPr>
              <a:t> Saludable</a:t>
            </a:r>
            <a:endParaRPr lang="es-ES_tradnl" sz="1200" b="1" kern="1200" cap="all"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pPr marL="171450" indent="-171450" algn="l">
              <a:buFont typeface="Arial" pitchFamily="34" charset="0"/>
              <a:buChar char="•"/>
            </a:pPr>
            <a:r>
              <a:rPr lang="es-ES_tradnl" sz="1200" b="1" noProof="0" dirty="0">
                <a:solidFill>
                  <a:srgbClr val="000000"/>
                </a:solidFill>
                <a:latin typeface="Calibri" pitchFamily="34" charset="0"/>
                <a:cs typeface="Calibri" pitchFamily="34" charset="0"/>
              </a:rPr>
              <a:t>“Por último, hermanos, consideren bien todo lo verdadero, todo lo respetable, todo lo justo, todo lo puro, todo lo amable, todo lo digno de admiración, en fin, todo lo que sea excelente o merezca elogio” (Fil. 4:8, NVI).</a:t>
            </a: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¿Cuál es la esencia de las palabras de Pablo para nosotros aquí? ¿Cuál es la clave para hacer lo que él dice? </a:t>
            </a:r>
            <a:r>
              <a:rPr lang="es-ES_tradnl" sz="1200" i="1" kern="1200" noProof="0" dirty="0">
                <a:solidFill>
                  <a:schemeClr val="tx1"/>
                </a:solidFill>
                <a:effectLst/>
                <a:latin typeface="+mn-lt"/>
                <a:ea typeface="+mn-ea"/>
                <a:cs typeface="+mn-cs"/>
              </a:rPr>
              <a:t>Vea también 2 </a:t>
            </a:r>
            <a:r>
              <a:rPr lang="es-ES_tradnl" sz="1200" i="1" kern="1200" noProof="0" dirty="0" err="1">
                <a:solidFill>
                  <a:schemeClr val="tx1"/>
                </a:solidFill>
                <a:effectLst/>
                <a:latin typeface="+mn-lt"/>
                <a:ea typeface="+mn-ea"/>
                <a:cs typeface="+mn-cs"/>
              </a:rPr>
              <a:t>Ped</a:t>
            </a:r>
            <a:r>
              <a:rPr lang="es-ES_tradnl" sz="1200" i="1" kern="1200" noProof="0" dirty="0">
                <a:solidFill>
                  <a:schemeClr val="tx1"/>
                </a:solidFill>
                <a:effectLst/>
                <a:latin typeface="+mn-lt"/>
                <a:ea typeface="+mn-ea"/>
                <a:cs typeface="+mn-cs"/>
              </a:rPr>
              <a:t>. 3:1, 2.</a:t>
            </a:r>
            <a:r>
              <a:rPr lang="pt-BR" sz="1200" i="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18</a:t>
            </a:fld>
            <a:endParaRPr lang="en-US"/>
          </a:p>
        </p:txBody>
      </p:sp>
    </p:spTree>
    <p:extLst>
      <p:ext uri="{BB962C8B-B14F-4D97-AF65-F5344CB8AC3E}">
        <p14:creationId xmlns:p14="http://schemas.microsoft.com/office/powerpoint/2010/main" val="688523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Pensamiento</a:t>
            </a:r>
            <a:r>
              <a:rPr lang="es-ES_tradnl" sz="1200" b="1" kern="1200" cap="all" baseline="0" noProof="0" dirty="0">
                <a:solidFill>
                  <a:schemeClr val="tx1"/>
                </a:solidFill>
                <a:effectLst/>
                <a:latin typeface="+mn-lt"/>
                <a:ea typeface="+mn-ea"/>
                <a:cs typeface="+mn-cs"/>
              </a:rPr>
              <a:t> Saludable</a:t>
            </a:r>
            <a:endParaRPr lang="es-ES_tradnl" sz="1200" b="1" kern="1200" cap="all"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pPr marL="171450" indent="-171450" algn="l">
              <a:buFont typeface="Arial" pitchFamily="34" charset="0"/>
              <a:buChar char="•"/>
            </a:pPr>
            <a:r>
              <a:rPr lang="es-ES_tradnl" sz="1200" b="1" noProof="0" dirty="0">
                <a:solidFill>
                  <a:srgbClr val="000000"/>
                </a:solidFill>
                <a:latin typeface="Calibri" pitchFamily="34" charset="0"/>
                <a:cs typeface="Calibri" pitchFamily="34" charset="0"/>
              </a:rPr>
              <a:t>“Por último, hermanos, consideren bien todo lo verdadero, todo lo respetable, todo lo justo, todo lo puro, todo lo amable, todo lo digno de admiración, en fin, todo lo que sea excelente o merezca elogio” (Fil. 4:8, NVI).</a:t>
            </a: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¿Cuál es la esencia de las palabras de Pablo para nosotros aquí? ¿Cuál es la clave para hacer lo que él dice? </a:t>
            </a:r>
            <a:r>
              <a:rPr lang="es-ES_tradnl" sz="1200" i="1" kern="1200" noProof="0" dirty="0">
                <a:solidFill>
                  <a:schemeClr val="tx1"/>
                </a:solidFill>
                <a:effectLst/>
                <a:latin typeface="+mn-lt"/>
                <a:ea typeface="+mn-ea"/>
                <a:cs typeface="+mn-cs"/>
              </a:rPr>
              <a:t>Vea también 2 </a:t>
            </a:r>
            <a:r>
              <a:rPr lang="es-ES_tradnl" sz="1200" i="1" kern="1200" noProof="0" dirty="0" err="1">
                <a:solidFill>
                  <a:schemeClr val="tx1"/>
                </a:solidFill>
                <a:effectLst/>
                <a:latin typeface="+mn-lt"/>
                <a:ea typeface="+mn-ea"/>
                <a:cs typeface="+mn-cs"/>
              </a:rPr>
              <a:t>Ped</a:t>
            </a:r>
            <a:r>
              <a:rPr lang="es-ES_tradnl" sz="1200" i="1" kern="1200" noProof="0" dirty="0">
                <a:solidFill>
                  <a:schemeClr val="tx1"/>
                </a:solidFill>
                <a:effectLst/>
                <a:latin typeface="+mn-lt"/>
                <a:ea typeface="+mn-ea"/>
                <a:cs typeface="+mn-cs"/>
              </a:rPr>
              <a:t>. 3:1, 2.</a:t>
            </a:r>
            <a:r>
              <a:rPr lang="pt-BR" sz="1200" i="1" kern="1200" noProof="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19</a:t>
            </a:fld>
            <a:endParaRPr lang="en-US"/>
          </a:p>
        </p:txBody>
      </p:sp>
    </p:spTree>
    <p:extLst>
      <p:ext uri="{BB962C8B-B14F-4D97-AF65-F5344CB8AC3E}">
        <p14:creationId xmlns:p14="http://schemas.microsoft.com/office/powerpoint/2010/main" val="3958307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Lección 6</a:t>
            </a:r>
            <a:endParaRPr lang="es-ES_tradnl" sz="1200" kern="1200" noProof="0" dirty="0">
              <a:solidFill>
                <a:schemeClr val="tx1"/>
              </a:solidFill>
              <a:effectLst/>
              <a:latin typeface="+mn-lt"/>
              <a:ea typeface="+mn-ea"/>
              <a:cs typeface="+mn-cs"/>
            </a:endParaRPr>
          </a:p>
          <a:p>
            <a:r>
              <a:rPr lang="es-ES_tradnl" sz="1200" kern="1200" cap="all" noProof="0" dirty="0">
                <a:solidFill>
                  <a:schemeClr val="tx1"/>
                </a:solidFill>
                <a:effectLst/>
                <a:latin typeface="+mn-lt"/>
                <a:ea typeface="+mn-ea"/>
                <a:cs typeface="+mn-cs"/>
              </a:rPr>
              <a:t>BUENOS PENSAMIENTOS</a:t>
            </a:r>
            <a:endParaRPr lang="es-ES_tradnl" sz="1200" kern="1200" noProof="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Lectura para el estudio de esta semana: </a:t>
            </a:r>
            <a:endParaRPr lang="es-ES_tradnl" sz="1200" kern="1200" noProof="0" dirty="0">
              <a:solidFill>
                <a:schemeClr val="tx1"/>
              </a:solidFill>
              <a:effectLst/>
              <a:latin typeface="+mn-lt"/>
              <a:ea typeface="+mn-ea"/>
              <a:cs typeface="+mn-cs"/>
            </a:endParaRPr>
          </a:p>
          <a:p>
            <a:r>
              <a:rPr lang="es-ES_tradnl" sz="1200" i="1" kern="1200" noProof="0" dirty="0">
                <a:solidFill>
                  <a:schemeClr val="tx1"/>
                </a:solidFill>
                <a:effectLst/>
                <a:latin typeface="+mn-lt"/>
                <a:ea typeface="+mn-ea"/>
                <a:cs typeface="+mn-cs"/>
              </a:rPr>
              <a:t>Marcos 7:21-23; Lucas 6:45; Hechos 14:2; 15:24; Gálatas 3:1; Salmo 19:14</a:t>
            </a:r>
            <a:endParaRPr lang="es-ES_tradnl"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2</a:t>
            </a:fld>
            <a:endParaRPr lang="en-US"/>
          </a:p>
        </p:txBody>
      </p:sp>
    </p:spTree>
    <p:extLst>
      <p:ext uri="{BB962C8B-B14F-4D97-AF65-F5344CB8AC3E}">
        <p14:creationId xmlns:p14="http://schemas.microsoft.com/office/powerpoint/2010/main" val="2692038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Recordar, repetir, pensar y meditar en las palabras de la Biblia es una de las mayores bendiciones espirituales disponibles para nosotros y, ciertamente, es el camino para cultivar lo que Pedro llamó “mente íntegra”  (2 </a:t>
            </a:r>
            <a:r>
              <a:rPr lang="es-ES_tradnl" sz="1200" kern="1200" dirty="0" err="1">
                <a:solidFill>
                  <a:schemeClr val="tx1"/>
                </a:solidFill>
                <a:effectLst/>
                <a:latin typeface="+mn-lt"/>
                <a:ea typeface="+mn-ea"/>
                <a:cs typeface="+mn-cs"/>
              </a:rPr>
              <a:t>Ped</a:t>
            </a:r>
            <a:r>
              <a:rPr lang="es-ES_tradnl" sz="1200" kern="1200" dirty="0">
                <a:solidFill>
                  <a:schemeClr val="tx1"/>
                </a:solidFill>
                <a:effectLst/>
                <a:latin typeface="+mn-lt"/>
                <a:ea typeface="+mn-ea"/>
                <a:cs typeface="+mn-cs"/>
              </a:rPr>
              <a:t>. 3:1, NVI). Muchas personas obtuvieron bendiciones inestimables al dedicarse a memorizar textos bíblicos. Cuando somos confrontados con momentos de preocupación, duda, temor, frustración o tentación, ellos repetían estos pensamientos mentalmente y obtuvieron</a:t>
            </a:r>
            <a:r>
              <a:rPr lang="es-ES_tradnl" sz="1200" kern="1200" baseline="0" dirty="0">
                <a:solidFill>
                  <a:schemeClr val="tx1"/>
                </a:solidFill>
                <a:effectLst/>
                <a:latin typeface="+mn-lt"/>
                <a:ea typeface="+mn-ea"/>
                <a:cs typeface="+mn-cs"/>
              </a:rPr>
              <a:t> alivio y paz mediante el poder del Espíritu Santo.</a:t>
            </a:r>
          </a:p>
          <a:p>
            <a:endParaRPr lang="pt-BR" sz="1200" kern="1200" baseline="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Con tantos competidores atractivos (TV, computadora,</a:t>
            </a:r>
            <a:r>
              <a:rPr lang="es-ES_tradnl" sz="1200" kern="1200" baseline="0" noProof="0" dirty="0">
                <a:solidFill>
                  <a:schemeClr val="tx1"/>
                </a:solidFill>
                <a:effectLst/>
                <a:latin typeface="+mn-lt"/>
                <a:ea typeface="+mn-ea"/>
                <a:cs typeface="+mn-cs"/>
              </a:rPr>
              <a:t> etc.</a:t>
            </a:r>
            <a:r>
              <a:rPr lang="es-ES_tradnl" sz="1200" kern="1200" noProof="0" dirty="0">
                <a:solidFill>
                  <a:schemeClr val="tx1"/>
                </a:solidFill>
                <a:effectLst/>
                <a:latin typeface="+mn-lt"/>
                <a:ea typeface="+mn-ea"/>
                <a:cs typeface="+mn-cs"/>
              </a:rPr>
              <a:t>) esta generación de creyentes está siendo tentada a poner</a:t>
            </a:r>
            <a:r>
              <a:rPr lang="es-ES_tradnl" sz="1200" kern="1200" baseline="0" noProof="0" dirty="0">
                <a:solidFill>
                  <a:schemeClr val="tx1"/>
                </a:solidFill>
                <a:effectLst/>
                <a:latin typeface="+mn-lt"/>
                <a:ea typeface="+mn-ea"/>
                <a:cs typeface="+mn-cs"/>
              </a:rPr>
              <a:t> la Biblia de lado. Por lo tanto, es necesario tomar una decisión comprometida de leer y reflexionar sobre la Palabra todos los días. La Palabra de Dios es la única fortaleza que tenemos contra cualquier ataque mental de distracciones no espirituales que vienen del mundo.</a:t>
            </a:r>
            <a:endParaRPr lang="es-ES_tradnl" sz="1200" kern="1200" noProof="0" dirty="0">
              <a:solidFill>
                <a:schemeClr val="tx1"/>
              </a:solidFill>
              <a:effectLst/>
              <a:latin typeface="+mn-lt"/>
              <a:ea typeface="+mn-ea"/>
              <a:cs typeface="+mn-cs"/>
            </a:endParaRPr>
          </a:p>
          <a:p>
            <a:pPr algn="l"/>
            <a:r>
              <a:rPr lang="es-ES_tradnl" sz="1200" kern="1200" noProof="0" dirty="0">
                <a:solidFill>
                  <a:schemeClr val="tx1"/>
                </a:solidFill>
                <a:effectLst/>
                <a:latin typeface="+mn-lt"/>
                <a:ea typeface="+mn-ea"/>
                <a:cs typeface="+mn-cs"/>
              </a:rPr>
              <a:t>  </a:t>
            </a:r>
          </a:p>
          <a:p>
            <a:pPr marL="171450" indent="-171450">
              <a:buFont typeface="Arial"/>
              <a:buChar char="•"/>
            </a:pPr>
            <a:r>
              <a:rPr lang="es-ES_tradnl" sz="1200" b="1" kern="1200" noProof="0" dirty="0">
                <a:solidFill>
                  <a:schemeClr val="tx1"/>
                </a:solidFill>
                <a:effectLst/>
                <a:latin typeface="+mn-lt"/>
                <a:ea typeface="+mn-ea"/>
                <a:cs typeface="+mn-cs"/>
              </a:rPr>
              <a:t>Mire nuevamente el texto anterior.</a:t>
            </a:r>
            <a:r>
              <a:rPr lang="es-ES_tradnl" sz="1200" b="1" kern="1200" baseline="0" noProof="0" dirty="0">
                <a:solidFill>
                  <a:schemeClr val="tx1"/>
                </a:solidFill>
                <a:effectLst/>
                <a:latin typeface="+mn-lt"/>
                <a:ea typeface="+mn-ea"/>
                <a:cs typeface="+mn-cs"/>
              </a:rPr>
              <a:t> Haga una lista de las cosas que usted encuentra que son verdaderas, puras, amables y así sucesivamente. ¿En qué consiste esa lista? ¿Qué es lo que esas cosas tienen en común?</a:t>
            </a:r>
            <a:endParaRPr lang="es-ES_tradnl" noProof="0" dirty="0"/>
          </a:p>
        </p:txBody>
      </p:sp>
      <p:sp>
        <p:nvSpPr>
          <p:cNvPr id="4" name="Slide Number Placeholder 3"/>
          <p:cNvSpPr>
            <a:spLocks noGrp="1"/>
          </p:cNvSpPr>
          <p:nvPr>
            <p:ph type="sldNum" sz="quarter" idx="10"/>
          </p:nvPr>
        </p:nvSpPr>
        <p:spPr/>
        <p:txBody>
          <a:bodyPr/>
          <a:lstStyle/>
          <a:p>
            <a:fld id="{060AF091-FAD4-924E-9BA2-CBE00F77C581}" type="slidenum">
              <a:rPr lang="en-US" smtClean="0"/>
              <a:t>20</a:t>
            </a:fld>
            <a:endParaRPr lang="en-US"/>
          </a:p>
        </p:txBody>
      </p:sp>
    </p:spTree>
    <p:extLst>
      <p:ext uri="{BB962C8B-B14F-4D97-AF65-F5344CB8AC3E}">
        <p14:creationId xmlns:p14="http://schemas.microsoft.com/office/powerpoint/2010/main" val="2072882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None/>
            </a:pPr>
            <a:r>
              <a:rPr lang="es-ES_tradnl" sz="1200" b="0"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La oración es otra forma de mantener la mente libre de problemas. Mientras conversamos con Dios, hay poca posibilidad de tener pensamientos codiciosos u otra forma de pensamientos egoístas. La adquisición de hábitos de oración es una protección segura contra los pensamientos pecaminosos y, por consiguiente, de las acciones pecaminosas.</a:t>
            </a:r>
          </a:p>
          <a:p>
            <a:pPr marL="0" indent="0" algn="l">
              <a:buNone/>
            </a:pPr>
            <a:endParaRPr lang="pt-BR" sz="1200" b="0" noProof="0" dirty="0">
              <a:solidFill>
                <a:srgbClr val="000000"/>
              </a:solidFill>
              <a:effectLst>
                <a:outerShdw blurRad="38100" dist="38100" dir="2700000" algn="tl">
                  <a:srgbClr val="000000">
                    <a:alpha val="43137"/>
                  </a:srgbClr>
                </a:outerShdw>
              </a:effectLst>
              <a:latin typeface="Calibri" pitchFamily="34" charset="0"/>
              <a:cs typeface="Calibri" pitchFamily="34" charset="0"/>
            </a:endParaRPr>
          </a:p>
          <a:p>
            <a:pPr marL="0" indent="0" algn="l">
              <a:buNone/>
            </a:pPr>
            <a:r>
              <a:rPr lang="es-ES_tradnl" sz="1200" b="0"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La Biblia es clara: Dios se preocupa de</a:t>
            </a:r>
            <a:r>
              <a:rPr lang="es-ES_tradnl" sz="1200" b="0" baseline="0"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 nuestros pensamientos, porque nuestros pensamientos impactan nuestras palabras, nuestras acciones y nuestro bienestar general. Dios quiere que tengamos buenos pensamientos porque los buenos pensamientos, es decir, los “pensamientos saludables” son buenos para nosotros, tanto física como mentalmente. La buena noticia es que a través de la meditación en la Biblia, a través de la oración, y a través de las elecciones inspiradas por el Espíritu Santo de nuestra parte, podemos mantener nuestras mentes y corazones en las cosas que nos elevarán a nosotros y a otros también.</a:t>
            </a:r>
            <a:endParaRPr lang="es-ES_tradnl" sz="1200" b="0" noProof="0" dirty="0">
              <a:solidFill>
                <a:srgbClr val="000000"/>
              </a:solidFill>
              <a:effectLst>
                <a:outerShdw blurRad="38100" dist="38100" dir="2700000" algn="tl">
                  <a:srgbClr val="000000">
                    <a:alpha val="43137"/>
                  </a:srgbClr>
                </a:outerShdw>
              </a:effectLst>
              <a:latin typeface="Calibri" pitchFamily="34" charset="0"/>
              <a:cs typeface="Calibri" pitchFamily="34" charset="0"/>
            </a:endParaRPr>
          </a:p>
          <a:p>
            <a:endParaRPr lang="pt-BR" sz="1200" kern="1200" noProof="0" dirty="0">
              <a:solidFill>
                <a:schemeClr val="tx1"/>
              </a:solidFill>
              <a:effectLst/>
              <a:latin typeface="+mn-lt"/>
              <a:ea typeface="+mn-ea"/>
              <a:cs typeface="+mn-cs"/>
            </a:endParaRPr>
          </a:p>
          <a:p>
            <a:r>
              <a:rPr lang="es-ES_tradnl" sz="1200" b="1" kern="1200" cap="all" noProof="0" dirty="0">
                <a:solidFill>
                  <a:schemeClr val="tx1"/>
                </a:solidFill>
                <a:effectLst/>
                <a:latin typeface="+mn-lt"/>
                <a:ea typeface="+mn-ea"/>
                <a:cs typeface="+mn-cs"/>
              </a:rPr>
              <a:t>Nuestros</a:t>
            </a:r>
            <a:r>
              <a:rPr lang="es-ES_tradnl" sz="1200" b="1" kern="1200" cap="all" baseline="0" noProof="0" dirty="0">
                <a:solidFill>
                  <a:schemeClr val="tx1"/>
                </a:solidFill>
                <a:effectLst/>
                <a:latin typeface="+mn-lt"/>
                <a:ea typeface="+mn-ea"/>
                <a:cs typeface="+mn-cs"/>
              </a:rPr>
              <a:t> </a:t>
            </a:r>
            <a:r>
              <a:rPr lang="es-ES_tradnl" sz="1200" b="1" kern="1200" cap="all" noProof="0" dirty="0">
                <a:solidFill>
                  <a:schemeClr val="tx1"/>
                </a:solidFill>
                <a:effectLst/>
                <a:latin typeface="+mn-lt"/>
                <a:ea typeface="+mn-ea"/>
                <a:cs typeface="+mn-cs"/>
              </a:rPr>
              <a:t>Pensamientos</a:t>
            </a:r>
            <a:endParaRPr lang="es-ES_tradnl"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Lea</a:t>
            </a:r>
            <a:r>
              <a:rPr lang="es-ES_tradnl" sz="1200" b="1" kern="1200" baseline="0" noProof="0" dirty="0">
                <a:solidFill>
                  <a:schemeClr val="tx1"/>
                </a:solidFill>
                <a:effectLst/>
                <a:latin typeface="+mn-lt"/>
                <a:ea typeface="+mn-ea"/>
                <a:cs typeface="+mn-cs"/>
              </a:rPr>
              <a:t> </a:t>
            </a:r>
            <a:r>
              <a:rPr lang="es-ES_tradnl" sz="1200" b="1" kern="1200" noProof="0" dirty="0">
                <a:solidFill>
                  <a:schemeClr val="tx1"/>
                </a:solidFill>
                <a:effectLst/>
                <a:latin typeface="+mn-lt"/>
                <a:ea typeface="+mn-ea"/>
                <a:cs typeface="+mn-cs"/>
              </a:rPr>
              <a:t>1 Reyes 8:39, Salmo 19:14, 1 Crónicas 28:9 y 1 Samuel 16:7. ¿Qué punto crucial están</a:t>
            </a:r>
            <a:r>
              <a:rPr lang="es-ES_tradnl" sz="1200" b="1" kern="1200" baseline="0" noProof="0" dirty="0">
                <a:solidFill>
                  <a:schemeClr val="tx1"/>
                </a:solidFill>
                <a:effectLst/>
                <a:latin typeface="+mn-lt"/>
                <a:ea typeface="+mn-ea"/>
                <a:cs typeface="+mn-cs"/>
              </a:rPr>
              <a:t> marcando estos textos</a:t>
            </a:r>
            <a:r>
              <a:rPr lang="es-ES_tradnl" sz="1200" b="1" kern="1200" noProof="0" dirty="0">
                <a:solidFill>
                  <a:schemeClr val="tx1"/>
                </a:solidFill>
                <a:effectLst/>
                <a:latin typeface="+mn-lt"/>
                <a:ea typeface="+mn-ea"/>
                <a:cs typeface="+mn-cs"/>
              </a:rPr>
              <a:t>? Más importante aun, ¿Cómo</a:t>
            </a:r>
            <a:r>
              <a:rPr lang="es-ES_tradnl" sz="1200" b="1" kern="1200" baseline="0" noProof="0" dirty="0">
                <a:solidFill>
                  <a:schemeClr val="tx1"/>
                </a:solidFill>
                <a:effectLst/>
                <a:latin typeface="+mn-lt"/>
                <a:ea typeface="+mn-ea"/>
                <a:cs typeface="+mn-cs"/>
              </a:rPr>
              <a:t> esa verdad debe impactarnos y como pensamos? ¿</a:t>
            </a:r>
            <a:r>
              <a:rPr lang="es-ES_tradnl" sz="1200" b="1" kern="1200" noProof="0" dirty="0">
                <a:solidFill>
                  <a:schemeClr val="tx1"/>
                </a:solidFill>
                <a:effectLst/>
                <a:latin typeface="+mn-lt"/>
                <a:ea typeface="+mn-ea"/>
                <a:cs typeface="+mn-cs"/>
              </a:rPr>
              <a:t>Será que esa idea le produce</a:t>
            </a:r>
            <a:r>
              <a:rPr lang="es-ES_tradnl" sz="1200" b="1" kern="1200" baseline="0" noProof="0" dirty="0">
                <a:solidFill>
                  <a:schemeClr val="tx1"/>
                </a:solidFill>
                <a:effectLst/>
                <a:latin typeface="+mn-lt"/>
                <a:ea typeface="+mn-ea"/>
                <a:cs typeface="+mn-cs"/>
              </a:rPr>
              <a:t> nervios y temor </a:t>
            </a:r>
            <a:r>
              <a:rPr lang="es-ES_tradnl" sz="1200" b="1" kern="1200" noProof="0" dirty="0">
                <a:solidFill>
                  <a:schemeClr val="tx1"/>
                </a:solidFill>
                <a:effectLst/>
                <a:latin typeface="+mn-lt"/>
                <a:ea typeface="+mn-ea"/>
                <a:cs typeface="+mn-cs"/>
              </a:rPr>
              <a:t>o le da esperanza? ¿O ambas cosas? Analice la razón para su respuesta. </a:t>
            </a:r>
            <a:endParaRPr lang="es-ES_tradnl" sz="1200" kern="1200" noProof="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21</a:t>
            </a:fld>
            <a:endParaRPr lang="en-US"/>
          </a:p>
        </p:txBody>
      </p:sp>
    </p:spTree>
    <p:extLst>
      <p:ext uri="{BB962C8B-B14F-4D97-AF65-F5344CB8AC3E}">
        <p14:creationId xmlns:p14="http://schemas.microsoft.com/office/powerpoint/2010/main" val="73159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noProof="0" dirty="0">
                <a:solidFill>
                  <a:srgbClr val="000000"/>
                </a:solidFill>
                <a:latin typeface="Calibri" pitchFamily="34" charset="0"/>
                <a:cs typeface="Calibri" pitchFamily="34" charset="0"/>
              </a:rPr>
              <a:t>“[…] solo tú escudriñas el corazón humano” (1 Reyes 8:39, NVI). La palabra corazón muchas veces es usada en la Biblia como el centro de los pensamientos y emociones (vea Mat. 9:4). Solamente Dios tiene acceso a la intimidad de nuestra actividad mental, a nuestras verdaderas intenciones y a nuestros anhelos secretos. Nada, ni siquiera un pensamiento fugaz, puede ser escondido del Creador.</a:t>
            </a:r>
          </a:p>
          <a:p>
            <a:endParaRPr lang="pt-BR" sz="1200" noProof="0" dirty="0">
              <a:solidFill>
                <a:srgbClr val="000000"/>
              </a:solidFill>
              <a:latin typeface="Calibri" pitchFamily="34" charset="0"/>
              <a:cs typeface="Calibri" pitchFamily="34" charset="0"/>
            </a:endParaRPr>
          </a:p>
          <a:p>
            <a:r>
              <a:rPr lang="es-ES_tradnl" sz="1200" noProof="0" dirty="0">
                <a:solidFill>
                  <a:srgbClr val="000000"/>
                </a:solidFill>
                <a:latin typeface="Calibri" pitchFamily="34" charset="0"/>
                <a:cs typeface="Calibri" pitchFamily="34" charset="0"/>
              </a:rPr>
              <a:t>El conocimiento que Dios tiene de nuestra alma es para nuestro bien.</a:t>
            </a:r>
          </a:p>
        </p:txBody>
      </p:sp>
      <p:sp>
        <p:nvSpPr>
          <p:cNvPr id="4" name="Slide Number Placeholder 3"/>
          <p:cNvSpPr>
            <a:spLocks noGrp="1"/>
          </p:cNvSpPr>
          <p:nvPr>
            <p:ph type="sldNum" sz="quarter" idx="10"/>
          </p:nvPr>
        </p:nvSpPr>
        <p:spPr/>
        <p:txBody>
          <a:bodyPr/>
          <a:lstStyle/>
          <a:p>
            <a:fld id="{060AF091-FAD4-924E-9BA2-CBE00F77C581}" type="slidenum">
              <a:rPr lang="en-US" smtClean="0"/>
              <a:t>22</a:t>
            </a:fld>
            <a:endParaRPr lang="en-US"/>
          </a:p>
        </p:txBody>
      </p:sp>
    </p:spTree>
    <p:extLst>
      <p:ext uri="{BB962C8B-B14F-4D97-AF65-F5344CB8AC3E}">
        <p14:creationId xmlns:p14="http://schemas.microsoft.com/office/powerpoint/2010/main" val="2951092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kern="1200" dirty="0">
                <a:solidFill>
                  <a:schemeClr val="tx1"/>
                </a:solidFill>
                <a:effectLst/>
                <a:latin typeface="+mn-lt"/>
                <a:ea typeface="+mn-ea"/>
                <a:cs typeface="+mn-cs"/>
              </a:rPr>
              <a:t>Cuando las personas están muy desanimadas para proferir una palabra sensible de oración, Dios conoce sus necesidades. Los seres humanos pueden ver solo la apariencia exterior y los comportamientos, y así intentan imaginar lo que la otra persona está pensando; Dios conoce los pensamientos de forma que nadie más puede.</a:t>
            </a:r>
          </a:p>
          <a:p>
            <a:endParaRPr lang="pt-BR" sz="1200" kern="120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De</a:t>
            </a:r>
            <a:r>
              <a:rPr lang="es-ES_tradnl" sz="1200" kern="1200" baseline="0" noProof="0" dirty="0">
                <a:solidFill>
                  <a:schemeClr val="tx1"/>
                </a:solidFill>
                <a:effectLst/>
                <a:latin typeface="+mn-lt"/>
                <a:ea typeface="+mn-ea"/>
                <a:cs typeface="+mn-cs"/>
              </a:rPr>
              <a:t> igual manera, Satanás y sus ángeles solo pueden observar, oír y evaluar lo que está en la mente</a:t>
            </a:r>
            <a:r>
              <a:rPr lang="pt-BR" sz="1200" kern="1200" baseline="0" dirty="0">
                <a:solidFill>
                  <a:schemeClr val="tx1"/>
                </a:solidFill>
                <a:effectLst/>
                <a:latin typeface="+mn-lt"/>
                <a:ea typeface="+mn-ea"/>
                <a:cs typeface="+mn-cs"/>
              </a:rPr>
              <a:t>. “</a:t>
            </a:r>
            <a:r>
              <a:rPr lang="es-ES_tradnl" sz="1200" kern="1200" baseline="0" dirty="0">
                <a:solidFill>
                  <a:schemeClr val="tx1"/>
                </a:solidFill>
                <a:effectLst/>
                <a:latin typeface="+mn-lt"/>
                <a:ea typeface="+mn-ea"/>
                <a:cs typeface="+mn-cs"/>
              </a:rPr>
              <a:t>Satanás no puede leer nuestros pensamientos, pero puede ver nuestras acciones y escuchar nuestras palabras; y gracias a su largo conocimiento de la humanidad, puede dar forma a sus tentaciones para sacar ventaja de los puntos débiles de nuestro carácter</a:t>
            </a:r>
            <a:r>
              <a:rPr lang="pt-BR" sz="1200" kern="1200" baseline="0" dirty="0">
                <a:solidFill>
                  <a:schemeClr val="tx1"/>
                </a:solidFill>
                <a:effectLst/>
                <a:latin typeface="+mn-lt"/>
                <a:ea typeface="+mn-ea"/>
                <a:cs typeface="+mn-cs"/>
              </a:rPr>
              <a:t>” </a:t>
            </a:r>
            <a:r>
              <a:rPr lang="es-ES_tradnl" sz="1200" kern="1200" baseline="0" noProof="0" dirty="0">
                <a:solidFill>
                  <a:schemeClr val="tx1"/>
                </a:solidFill>
                <a:effectLst/>
                <a:latin typeface="+mn-lt"/>
                <a:ea typeface="+mn-ea"/>
                <a:cs typeface="+mn-cs"/>
              </a:rPr>
              <a:t>– Elena G. White, </a:t>
            </a:r>
            <a:r>
              <a:rPr lang="es-ES_tradnl" sz="1200" i="1" kern="1200" baseline="0" noProof="0" dirty="0">
                <a:solidFill>
                  <a:schemeClr val="tx1"/>
                </a:solidFill>
                <a:effectLst/>
                <a:latin typeface="+mn-lt"/>
                <a:ea typeface="+mn-ea"/>
                <a:cs typeface="+mn-cs"/>
              </a:rPr>
              <a:t>A fin de conocerle</a:t>
            </a:r>
            <a:r>
              <a:rPr lang="es-ES_tradnl" sz="1200" i="0" kern="1200" baseline="0" noProof="0" dirty="0">
                <a:solidFill>
                  <a:schemeClr val="tx1"/>
                </a:solidFill>
                <a:effectLst/>
                <a:latin typeface="+mn-lt"/>
                <a:ea typeface="+mn-ea"/>
                <a:cs typeface="+mn-cs"/>
              </a:rPr>
              <a:t>, p. 281.</a:t>
            </a:r>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t>23</a:t>
            </a:fld>
            <a:endParaRPr lang="en-US"/>
          </a:p>
        </p:txBody>
      </p:sp>
    </p:spTree>
    <p:extLst>
      <p:ext uri="{BB962C8B-B14F-4D97-AF65-F5344CB8AC3E}">
        <p14:creationId xmlns:p14="http://schemas.microsoft.com/office/powerpoint/2010/main" val="25876649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noProof="0" dirty="0">
                <a:solidFill>
                  <a:srgbClr val="000000"/>
                </a:solidFill>
                <a:latin typeface="Calibri" pitchFamily="34" charset="0"/>
                <a:cs typeface="Calibri" pitchFamily="34" charset="0"/>
              </a:rPr>
              <a:t>Al tomar las decisiones diarias (personales o relacionadas con el trabajo) o pensar en otras personas, haga una pausa por un momento y eleve una oración silenciosa a Dios. Aproveche la comprensión de un diálogo íntimo que es solo para usted y Dios. Nadie más en el universo está al tanto de esa comunicación. Permitir</a:t>
            </a:r>
            <a:r>
              <a:rPr lang="es-ES_tradnl" sz="1200" baseline="0" noProof="0" dirty="0">
                <a:solidFill>
                  <a:srgbClr val="000000"/>
                </a:solidFill>
                <a:latin typeface="Calibri" pitchFamily="34" charset="0"/>
                <a:cs typeface="Calibri" pitchFamily="34" charset="0"/>
              </a:rPr>
              <a:t> a Cristo estar en su proceso de pensamiento lo protegerá a usted de la tentación y traerá bendiciones espirituales. Sin duda, este proceso lo ayudará a tener un caminar más íntimo con el Señor.</a:t>
            </a:r>
            <a:endParaRPr lang="es-ES_tradnl" sz="1200" noProof="0" dirty="0">
              <a:solidFill>
                <a:srgbClr val="000000"/>
              </a:solidFill>
              <a:latin typeface="Calibri" pitchFamily="34" charset="0"/>
              <a:cs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24</a:t>
            </a:fld>
            <a:endParaRPr lang="en-US"/>
          </a:p>
        </p:txBody>
      </p:sp>
    </p:spTree>
    <p:extLst>
      <p:ext uri="{BB962C8B-B14F-4D97-AF65-F5344CB8AC3E}">
        <p14:creationId xmlns:p14="http://schemas.microsoft.com/office/powerpoint/2010/main" val="3166034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noProof="0" dirty="0">
                <a:solidFill>
                  <a:srgbClr val="000000"/>
                </a:solidFill>
                <a:latin typeface="Calibri" pitchFamily="34" charset="0"/>
                <a:cs typeface="Calibri" pitchFamily="34" charset="0"/>
              </a:rPr>
              <a:t>¿Cómo la lección de hoy le ayuda a entender mejor la advertencia bíblica de no juzgar a otros? ¿Cuántas veces sus motivos fueron mal interpretados por aquellos que no conocen su corazón?</a:t>
            </a:r>
            <a:r>
              <a:rPr lang="es-ES_tradnl" sz="1200" b="1" baseline="0" noProof="0" dirty="0">
                <a:solidFill>
                  <a:srgbClr val="000000"/>
                </a:solidFill>
                <a:latin typeface="Calibri" pitchFamily="34" charset="0"/>
                <a:cs typeface="Calibri" pitchFamily="34" charset="0"/>
              </a:rPr>
              <a:t> </a:t>
            </a:r>
            <a:r>
              <a:rPr lang="es-ES_tradnl" sz="1200" b="1" noProof="0" dirty="0">
                <a:solidFill>
                  <a:srgbClr val="000090"/>
                </a:solidFill>
                <a:effectLst>
                  <a:outerShdw blurRad="38100" dist="38100" dir="2700000" algn="tl">
                    <a:srgbClr val="000000">
                      <a:alpha val="43137"/>
                    </a:srgbClr>
                  </a:outerShdw>
                </a:effectLst>
                <a:latin typeface="Calibri" pitchFamily="34" charset="0"/>
                <a:cs typeface="Calibri" pitchFamily="34" charset="0"/>
              </a:rPr>
              <a:t>¿Por qué, entonces, es importante también no juzgar a otros?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pt-BR" sz="1200" b="1" kern="1200" noProof="0" dirty="0">
              <a:solidFill>
                <a:srgbClr val="000090"/>
              </a:solidFill>
              <a:effectLst>
                <a:outerShdw blurRad="38100" dist="38100" dir="2700000" algn="tl">
                  <a:srgbClr val="000000">
                    <a:alpha val="43137"/>
                  </a:srgbClr>
                </a:outerShdw>
              </a:effectLst>
              <a:latin typeface="Calibri" pitchFamily="34" charset="0"/>
              <a:ea typeface="+mn-ea"/>
              <a:cs typeface="Calibri" pitchFamily="34" charset="0"/>
            </a:endParaRPr>
          </a:p>
          <a:p>
            <a:pPr marL="0" marR="0" indent="0" algn="l" defTabSz="457200" rtl="0" eaLnBrk="1" fontAlgn="auto" latinLnBrk="0" hangingPunct="1">
              <a:lnSpc>
                <a:spcPct val="100000"/>
              </a:lnSpc>
              <a:spcBef>
                <a:spcPts val="0"/>
              </a:spcBef>
              <a:spcAft>
                <a:spcPts val="0"/>
              </a:spcAft>
              <a:buClrTx/>
              <a:buSzTx/>
              <a:buFont typeface="Arial"/>
              <a:buNone/>
              <a:tabLst/>
              <a:defRPr/>
            </a:pPr>
            <a:r>
              <a:rPr lang="pt-BR" sz="1200" b="1" kern="1200" noProof="0" dirty="0">
                <a:solidFill>
                  <a:srgbClr val="000090"/>
                </a:solidFill>
                <a:effectLst>
                  <a:outerShdw blurRad="38100" dist="38100" dir="2700000" algn="tl">
                    <a:srgbClr val="000000">
                      <a:alpha val="43137"/>
                    </a:srgbClr>
                  </a:outerShdw>
                </a:effectLst>
                <a:latin typeface="Calibri" pitchFamily="34" charset="0"/>
                <a:ea typeface="+mn-ea"/>
                <a:cs typeface="Calibri" pitchFamily="34" charset="0"/>
              </a:rPr>
              <a:t>LA PAZ DE CRISTO EN</a:t>
            </a:r>
            <a:r>
              <a:rPr lang="pt-BR" sz="1200" b="1" kern="1200" baseline="0" noProof="0" dirty="0">
                <a:solidFill>
                  <a:srgbClr val="000090"/>
                </a:solidFill>
                <a:effectLst>
                  <a:outerShdw blurRad="38100" dist="38100" dir="2700000" algn="tl">
                    <a:srgbClr val="000000">
                      <a:alpha val="43137"/>
                    </a:srgbClr>
                  </a:outerShdw>
                </a:effectLst>
                <a:latin typeface="Calibri" pitchFamily="34" charset="0"/>
                <a:ea typeface="+mn-ea"/>
                <a:cs typeface="Calibri" pitchFamily="34" charset="0"/>
              </a:rPr>
              <a:t> NUESTRO CORAZÓN</a:t>
            </a:r>
          </a:p>
          <a:p>
            <a:endParaRPr lang="pt-BR" sz="1200" kern="1200" noProof="0"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Lea Colosenses 3:1-17. ¿Qué acciones específicas somos llamados a hacer para vivir el tipo de vida en Cristo que somos prometidos? </a:t>
            </a:r>
            <a:endParaRPr lang="es-ES_tradnl" sz="1200" kern="1200" noProof="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 </a:t>
            </a:r>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Este pasaje nos lleva a la</a:t>
            </a:r>
            <a:r>
              <a:rPr lang="es-ES_tradnl" sz="1200" kern="1200" baseline="0" noProof="0" dirty="0">
                <a:solidFill>
                  <a:schemeClr val="tx1"/>
                </a:solidFill>
                <a:effectLst/>
                <a:latin typeface="+mn-lt"/>
                <a:ea typeface="+mn-ea"/>
                <a:cs typeface="+mn-cs"/>
              </a:rPr>
              <a:t> raíz de los comportamientos morales e inmorales, el corazón y la mente.</a:t>
            </a:r>
            <a:r>
              <a:rPr lang="es-ES_tradnl" sz="1200" kern="1200" noProof="0" dirty="0">
                <a:solidFill>
                  <a:schemeClr val="tx1"/>
                </a:solidFill>
                <a:effectLst/>
                <a:latin typeface="+mn-lt"/>
                <a:ea typeface="+mn-ea"/>
                <a:cs typeface="+mn-cs"/>
              </a:rPr>
              <a:t> También apunta hacia el Único</a:t>
            </a:r>
            <a:r>
              <a:rPr lang="es-ES_tradnl" sz="1200" kern="1200" baseline="0" noProof="0" dirty="0">
                <a:solidFill>
                  <a:schemeClr val="tx1"/>
                </a:solidFill>
                <a:effectLst/>
                <a:latin typeface="+mn-lt"/>
                <a:ea typeface="+mn-ea"/>
                <a:cs typeface="+mn-cs"/>
              </a:rPr>
              <a:t> que puede operar el bien en nosotros</a:t>
            </a:r>
            <a:r>
              <a:rPr lang="es-ES_tradnl" sz="1200" kern="1200" noProof="0" dirty="0">
                <a:solidFill>
                  <a:schemeClr val="tx1"/>
                </a:solidFill>
                <a:effectLst/>
                <a:latin typeface="+mn-lt"/>
                <a:ea typeface="+mn-ea"/>
                <a:cs typeface="+mn-cs"/>
              </a:rPr>
              <a:t> gobernando nuestros pensamientos, Jesucristo: </a:t>
            </a:r>
            <a:endParaRPr lang="es-ES_tradnl" noProof="0" dirty="0"/>
          </a:p>
        </p:txBody>
      </p:sp>
      <p:sp>
        <p:nvSpPr>
          <p:cNvPr id="4" name="Slide Number Placeholder 3"/>
          <p:cNvSpPr>
            <a:spLocks noGrp="1"/>
          </p:cNvSpPr>
          <p:nvPr>
            <p:ph type="sldNum" sz="quarter" idx="10"/>
          </p:nvPr>
        </p:nvSpPr>
        <p:spPr/>
        <p:txBody>
          <a:bodyPr/>
          <a:lstStyle/>
          <a:p>
            <a:fld id="{060AF091-FAD4-924E-9BA2-CBE00F77C581}" type="slidenum">
              <a:rPr lang="en-US" smtClean="0"/>
              <a:t>25</a:t>
            </a:fld>
            <a:endParaRPr lang="en-US"/>
          </a:p>
        </p:txBody>
      </p:sp>
    </p:spTree>
    <p:extLst>
      <p:ext uri="{BB962C8B-B14F-4D97-AF65-F5344CB8AC3E}">
        <p14:creationId xmlns:p14="http://schemas.microsoft.com/office/powerpoint/2010/main" val="3050227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noProof="0" dirty="0">
                <a:solidFill>
                  <a:srgbClr val="000000"/>
                </a:solidFill>
                <a:latin typeface="Calibri" pitchFamily="34" charset="0"/>
                <a:cs typeface="Calibri" pitchFamily="34" charset="0"/>
              </a:rPr>
              <a:t>“Que gobierne en sus corazones la paz de Cristo” (Col. 3:15, NVI). Note expresiones como “guarden sus corazones”, “guarden sus mentes”, “lleven el amor”, “que la paz de Cristo”, “que la palabra de Cristo”. Estas indican que evitar el pecado y adquirir la virtud son una cuestión de elección y preparación, no de improvisación. El pecado solo puede ser superado ajustando el corazón y la mente en las cosas de lo alto. Cristo es la fuente de la virtud y del bien. Cuando se lo permitimos, Cristo es el único capaz de traer verdadera paz a nuestra mente.</a:t>
            </a:r>
          </a:p>
          <a:p>
            <a:pPr marL="0" marR="0" indent="0" algn="l" defTabSz="457200" rtl="0" eaLnBrk="1" fontAlgn="auto" latinLnBrk="0" hangingPunct="1">
              <a:lnSpc>
                <a:spcPct val="100000"/>
              </a:lnSpc>
              <a:spcBef>
                <a:spcPts val="0"/>
              </a:spcBef>
              <a:spcAft>
                <a:spcPts val="0"/>
              </a:spcAft>
              <a:buClrTx/>
              <a:buSzTx/>
              <a:buFontTx/>
              <a:buNone/>
              <a:tabLst/>
              <a:defRPr/>
            </a:pPr>
            <a:endParaRPr lang="pt-BR" noProof="0" dirty="0">
              <a:solidFill>
                <a:srgbClr val="000000"/>
              </a:solidFill>
              <a:latin typeface="Calibri" pitchFamily="34" charset="0"/>
              <a:cs typeface="Calibri"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_tradnl" noProof="0" dirty="0">
                <a:solidFill>
                  <a:srgbClr val="000000"/>
                </a:solidFill>
                <a:latin typeface="Calibri" pitchFamily="34" charset="0"/>
                <a:cs typeface="Calibri" pitchFamily="34" charset="0"/>
              </a:rPr>
              <a:t>Nuestra mente, entonces, siendo el centro de nuestra existencia, necesita ser puesta bajo los cuidados de Jesús. Es fundamental para el desarrollo del carácter, y no puede ser dejada a merced de las circunstancias. Tanto las tendencias pecaminosas</a:t>
            </a:r>
            <a:r>
              <a:rPr lang="es-ES_tradnl" baseline="0" noProof="0" dirty="0">
                <a:solidFill>
                  <a:srgbClr val="000000"/>
                </a:solidFill>
                <a:latin typeface="Calibri" pitchFamily="34" charset="0"/>
                <a:cs typeface="Calibri" pitchFamily="34" charset="0"/>
              </a:rPr>
              <a:t> como los ambientes corruptos obran contra la pureza en el pensamiento. Sin embargo, el Señor no nos deja abandonadas; Él extiende su ayuda y protección a todos los que las desean. “Si nuestros pensamientos permanecen en Dios, serán guiados por el amor y el poder divinos” – Elena G. White, </a:t>
            </a:r>
            <a:r>
              <a:rPr lang="es-ES_tradnl" i="1" baseline="0" noProof="0" dirty="0">
                <a:solidFill>
                  <a:srgbClr val="000000"/>
                </a:solidFill>
                <a:latin typeface="Calibri" pitchFamily="34" charset="0"/>
                <a:cs typeface="Calibri" pitchFamily="34" charset="0"/>
              </a:rPr>
              <a:t>Mente, carácter y personalidad</a:t>
            </a:r>
            <a:r>
              <a:rPr lang="es-ES_tradnl" i="0" baseline="0" noProof="0" dirty="0">
                <a:solidFill>
                  <a:srgbClr val="000000"/>
                </a:solidFill>
                <a:latin typeface="Calibri" pitchFamily="34" charset="0"/>
                <a:cs typeface="Calibri" pitchFamily="34" charset="0"/>
              </a:rPr>
              <a:t>, t. 2, p. 311.</a:t>
            </a:r>
          </a:p>
          <a:p>
            <a:pPr marL="0" marR="0" indent="0" algn="l" defTabSz="457200" rtl="0" eaLnBrk="1" fontAlgn="auto" latinLnBrk="0" hangingPunct="1">
              <a:lnSpc>
                <a:spcPct val="100000"/>
              </a:lnSpc>
              <a:spcBef>
                <a:spcPts val="0"/>
              </a:spcBef>
              <a:spcAft>
                <a:spcPts val="0"/>
              </a:spcAft>
              <a:buClrTx/>
              <a:buSzTx/>
              <a:buFontTx/>
              <a:buNone/>
              <a:tabLst/>
              <a:defRPr/>
            </a:pPr>
            <a:endParaRPr lang="pt-BR" i="0" baseline="0" noProof="0" dirty="0">
              <a:solidFill>
                <a:srgbClr val="000000"/>
              </a:solidFill>
              <a:latin typeface="Calibri" pitchFamily="34" charset="0"/>
              <a:cs typeface="Calibri"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_tradnl" i="0" baseline="0" noProof="0" dirty="0">
                <a:solidFill>
                  <a:srgbClr val="000000"/>
                </a:solidFill>
                <a:latin typeface="Calibri" pitchFamily="34" charset="0"/>
                <a:cs typeface="Calibri" pitchFamily="34" charset="0"/>
              </a:rPr>
              <a:t>En medio de la guerra espiritual, una persona puede ser tentada a creer que es muy difícil disipar ciertos pensamientos adversos. En esos momentos, puede ser más fácil distraerse cambiando de lugar o de actividad o buscando buena compañía. Eso puede permitir un cambio que facilita la oración y la seguridad.</a:t>
            </a:r>
            <a:endParaRPr lang="es-ES_tradnl" noProof="0" dirty="0">
              <a:solidFill>
                <a:srgbClr val="000000"/>
              </a:solidFill>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t>26</a:t>
            </a:fld>
            <a:endParaRPr lang="en-US"/>
          </a:p>
        </p:txBody>
      </p:sp>
    </p:spTree>
    <p:extLst>
      <p:ext uri="{BB962C8B-B14F-4D97-AF65-F5344CB8AC3E}">
        <p14:creationId xmlns:p14="http://schemas.microsoft.com/office/powerpoint/2010/main" val="3763863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4425" y="385763"/>
            <a:ext cx="4418013" cy="2486025"/>
          </a:xfrm>
        </p:spPr>
      </p:sp>
      <p:sp>
        <p:nvSpPr>
          <p:cNvPr id="3" name="Notes Placeholder 2"/>
          <p:cNvSpPr>
            <a:spLocks noGrp="1"/>
          </p:cNvSpPr>
          <p:nvPr>
            <p:ph type="body" idx="1"/>
          </p:nvPr>
        </p:nvSpPr>
        <p:spPr>
          <a:xfrm>
            <a:off x="685800" y="2953887"/>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b="1"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El pensamiento es un proceso humano muy misterioso. Realmente no sabemos a ciencia cierta qué es o como funciona  exactamente. En la mayoría de los casos, sin embargo, en los recovecos internos de nuestra consciencia, tomamos solos la decisión sobre lo que vamos a pensar. Un pensamiento puede ser cambiado en un instante. Simplemente tenemos que elegir cambiarlo. En algunos casos, sin embargo, una</a:t>
            </a:r>
            <a:r>
              <a:rPr lang="es-ES_tradnl" sz="1200" b="1" baseline="0"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 enfermedad mental puede afectar la capacidad de una persona de cambiar sus pensamientos con facilidad, y entonces puede ser necesario un tratamiento profesional. ¿Qué decir de nuestros pensamientos? La próxima vez que aparezcan los pensamientos equivocados, ¿qué hará?</a:t>
            </a:r>
            <a:endParaRPr lang="es-ES_tradnl" sz="1200" b="1" noProof="0" dirty="0">
              <a:solidFill>
                <a:srgbClr val="000000"/>
              </a:solidFill>
              <a:effectLst>
                <a:outerShdw blurRad="38100" dist="38100" dir="2700000" algn="tl">
                  <a:srgbClr val="000000">
                    <a:alpha val="43137"/>
                  </a:srgbClr>
                </a:outerShdw>
              </a:effectLst>
              <a:latin typeface="Calibri" pitchFamily="34" charset="0"/>
              <a:cs typeface="Calibri" pitchFamily="34" charset="0"/>
            </a:endParaRPr>
          </a:p>
          <a:p>
            <a:r>
              <a:rPr lang="pt-BR" sz="1200" b="1" kern="1200" noProof="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a:p>
            <a:r>
              <a:rPr lang="es-ES_tradnl" sz="1200" b="1" kern="1200" cap="all" noProof="0" dirty="0">
                <a:solidFill>
                  <a:schemeClr val="tx1"/>
                </a:solidFill>
                <a:effectLst/>
                <a:latin typeface="+mn-lt"/>
                <a:ea typeface="+mn-ea"/>
                <a:cs typeface="+mn-cs"/>
              </a:rPr>
              <a:t>Estudio ADICIONAL: </a:t>
            </a:r>
          </a:p>
          <a:p>
            <a:endParaRPr lang="es-ES_tradnl" sz="1200"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“Más precioso que el oro de </a:t>
            </a:r>
            <a:r>
              <a:rPr lang="es-ES_tradnl" sz="1200" kern="1200" dirty="0" err="1">
                <a:solidFill>
                  <a:schemeClr val="tx1"/>
                </a:solidFill>
                <a:effectLst/>
                <a:latin typeface="+mn-lt"/>
                <a:ea typeface="+mn-ea"/>
                <a:cs typeface="+mn-cs"/>
              </a:rPr>
              <a:t>Ofir</a:t>
            </a:r>
            <a:r>
              <a:rPr lang="es-ES_tradnl" sz="1200" kern="1200" dirty="0">
                <a:solidFill>
                  <a:schemeClr val="tx1"/>
                </a:solidFill>
                <a:effectLst/>
                <a:latin typeface="+mn-lt"/>
                <a:ea typeface="+mn-ea"/>
                <a:cs typeface="+mn-cs"/>
              </a:rPr>
              <a:t> es el poder del pensamiento recto. Necesitamos asignar un alto valor al recto control de nuestros pensamientos </a:t>
            </a:r>
            <a:r>
              <a:rPr lang="es-ES_tradnl" sz="1200" kern="1200" baseline="0" noProof="0" dirty="0">
                <a:solidFill>
                  <a:schemeClr val="tx1"/>
                </a:solidFill>
                <a:effectLst/>
                <a:latin typeface="+mn-lt"/>
                <a:ea typeface="+mn-ea"/>
                <a:cs typeface="+mn-cs"/>
              </a:rPr>
              <a:t>[…]</a:t>
            </a:r>
            <a:r>
              <a:rPr lang="es-ES_tradnl" sz="1200" kern="1200" noProof="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Cada pensamiento impuro contamina el alma, deteriora el sentido moral y tiende a destruir las impresiones del Espíritu Santo. Nubla la visión espiritual para que el hombre no pueda ver a Dios. El Señor puede perdonar al pecador arrepentido y lo hace; pero aunque haya sido perdonado, el alma está manchada. Toda impureza de palabra y pensamiento debe ser evitada por el que quiere tener un claro discernimiento de la verdad espiritual </a:t>
            </a:r>
            <a:r>
              <a:rPr lang="es-ES_tradnl" sz="1200" b="0" i="0" kern="1200" noProof="0" dirty="0">
                <a:solidFill>
                  <a:schemeClr val="tx1"/>
                </a:solidFill>
                <a:effectLst/>
                <a:latin typeface="+mn-lt"/>
                <a:ea typeface="+mn-ea"/>
                <a:cs typeface="+mn-cs"/>
              </a:rPr>
              <a:t>[...]</a:t>
            </a:r>
            <a:r>
              <a:rPr lang="es-ES_tradnl" sz="1200" kern="1200" noProof="0" dirty="0">
                <a:solidFill>
                  <a:schemeClr val="tx1"/>
                </a:solidFill>
                <a:effectLst/>
                <a:latin typeface="+mn-lt"/>
                <a:ea typeface="+mn-ea"/>
                <a:cs typeface="+mn-cs"/>
              </a:rPr>
              <a:t> </a:t>
            </a:r>
            <a:r>
              <a:rPr lang="es-ES_tradnl" sz="1200" b="0" i="0" kern="1200" dirty="0">
                <a:solidFill>
                  <a:schemeClr val="tx1"/>
                </a:solidFill>
                <a:effectLst/>
                <a:latin typeface="+mn-lt"/>
                <a:ea typeface="+mn-ea"/>
                <a:cs typeface="+mn-cs"/>
              </a:rPr>
              <a:t>Hemos de usar todo medio que Dios ha puesto a nuestro alcance para el gobierno y el cultivo de nuestros pensamientos. Hemos de traer nuestra mente a la armonía con la mente de Cristo. Su verdad nos santificará, cuerpo, alma y espíritu, y seremos capaces de elevarnos por sobre la tentación” </a:t>
            </a:r>
            <a:r>
              <a:rPr lang="es-ES_tradnl" sz="1200" kern="1200" noProof="0" dirty="0">
                <a:solidFill>
                  <a:schemeClr val="tx1"/>
                </a:solidFill>
                <a:effectLst/>
                <a:latin typeface="+mn-lt"/>
                <a:ea typeface="+mn-ea"/>
                <a:cs typeface="+mn-cs"/>
              </a:rPr>
              <a:t>— Elena G. White, </a:t>
            </a:r>
            <a:r>
              <a:rPr lang="es-ES_tradnl" sz="1200" i="1" kern="1200" noProof="0" dirty="0">
                <a:solidFill>
                  <a:schemeClr val="tx1"/>
                </a:solidFill>
                <a:effectLst/>
                <a:latin typeface="+mn-lt"/>
                <a:ea typeface="+mn-ea"/>
                <a:cs typeface="+mn-cs"/>
              </a:rPr>
              <a:t>Reflejando a Jesús, </a:t>
            </a:r>
            <a:r>
              <a:rPr lang="es-ES_tradnl" sz="1200" i="0" kern="1200" noProof="0" dirty="0">
                <a:solidFill>
                  <a:schemeClr val="tx1"/>
                </a:solidFill>
                <a:effectLst/>
                <a:latin typeface="+mn-lt"/>
                <a:ea typeface="+mn-ea"/>
                <a:cs typeface="+mn-cs"/>
              </a:rPr>
              <a:t>p. 300.</a:t>
            </a:r>
          </a:p>
          <a:p>
            <a:r>
              <a:rPr lang="es-ES_tradnl" sz="1200" kern="1200" noProof="0" dirty="0">
                <a:solidFill>
                  <a:schemeClr val="tx1"/>
                </a:solidFill>
                <a:effectLst/>
                <a:latin typeface="+mn-lt"/>
                <a:ea typeface="+mn-ea"/>
                <a:cs typeface="+mn-cs"/>
              </a:rPr>
              <a:t> </a:t>
            </a:r>
          </a:p>
          <a:p>
            <a:r>
              <a:rPr lang="es-ES_tradnl" sz="1200" kern="1200" noProof="0" dirty="0">
                <a:solidFill>
                  <a:schemeClr val="tx1"/>
                </a:solidFill>
                <a:effectLst/>
                <a:latin typeface="+mn-lt"/>
                <a:ea typeface="+mn-ea"/>
                <a:cs typeface="+mn-cs"/>
              </a:rPr>
              <a:t> </a:t>
            </a:r>
            <a:r>
              <a:rPr lang="es-ES_tradnl" sz="1200" b="1" kern="1200" noProof="0" dirty="0">
                <a:solidFill>
                  <a:schemeClr val="tx1"/>
                </a:solidFill>
                <a:effectLst/>
                <a:latin typeface="+mn-lt"/>
                <a:ea typeface="+mn-ea"/>
                <a:cs typeface="+mn-cs"/>
              </a:rPr>
              <a:t>PERGUNTAS PARA</a:t>
            </a:r>
            <a:r>
              <a:rPr lang="es-ES_tradnl" sz="1200" kern="1200" noProof="0" dirty="0">
                <a:solidFill>
                  <a:schemeClr val="tx1"/>
                </a:solidFill>
                <a:effectLst/>
                <a:latin typeface="+mn-lt"/>
                <a:ea typeface="+mn-ea"/>
                <a:cs typeface="+mn-cs"/>
              </a:rPr>
              <a:t> </a:t>
            </a:r>
            <a:r>
              <a:rPr lang="es-ES_tradnl" sz="1200" b="1" kern="1200" cap="all" noProof="0" dirty="0">
                <a:solidFill>
                  <a:schemeClr val="tx1"/>
                </a:solidFill>
                <a:effectLst/>
                <a:latin typeface="+mn-lt"/>
                <a:ea typeface="+mn-ea"/>
                <a:cs typeface="+mn-cs"/>
              </a:rPr>
              <a:t>Discusión: </a:t>
            </a:r>
          </a:p>
          <a:p>
            <a:endParaRPr lang="pt-BR" sz="1200" b="1" kern="1200" cap="all" dirty="0">
              <a:solidFill>
                <a:schemeClr val="tx1"/>
              </a:solidFill>
              <a:effectLst/>
              <a:latin typeface="+mn-lt"/>
              <a:ea typeface="+mn-ea"/>
              <a:cs typeface="+mn-cs"/>
            </a:endParaRPr>
          </a:p>
          <a:p>
            <a:pPr marL="171450" indent="-171450">
              <a:buFont typeface="Arial"/>
              <a:buChar char="•"/>
            </a:pPr>
            <a:r>
              <a:rPr lang="es-ES_tradnl" sz="1200" b="1" kern="1200" noProof="0" dirty="0">
                <a:solidFill>
                  <a:schemeClr val="tx1"/>
                </a:solidFill>
                <a:effectLst/>
                <a:latin typeface="+mn-lt"/>
                <a:ea typeface="+mn-ea"/>
                <a:cs typeface="+mn-cs"/>
              </a:rPr>
              <a:t>¿Cuál es</a:t>
            </a:r>
            <a:r>
              <a:rPr lang="es-ES_tradnl" sz="1200" b="1" kern="1200" baseline="0" noProof="0" dirty="0">
                <a:solidFill>
                  <a:schemeClr val="tx1"/>
                </a:solidFill>
                <a:effectLst/>
                <a:latin typeface="+mn-lt"/>
                <a:ea typeface="+mn-ea"/>
                <a:cs typeface="+mn-cs"/>
              </a:rPr>
              <a:t> el sign</a:t>
            </a:r>
            <a:r>
              <a:rPr lang="es-ES_tradnl" sz="1200" b="1" kern="1200" noProof="0" dirty="0">
                <a:solidFill>
                  <a:schemeClr val="tx1"/>
                </a:solidFill>
                <a:effectLst/>
                <a:latin typeface="+mn-lt"/>
                <a:ea typeface="+mn-ea"/>
                <a:cs typeface="+mn-cs"/>
              </a:rPr>
              <a:t>ificado de llevar</a:t>
            </a:r>
            <a:r>
              <a:rPr lang="es-ES_tradnl" sz="1200" b="1" kern="1200" baseline="0" noProof="0" dirty="0">
                <a:solidFill>
                  <a:schemeClr val="tx1"/>
                </a:solidFill>
                <a:effectLst/>
                <a:latin typeface="+mn-lt"/>
                <a:ea typeface="+mn-ea"/>
                <a:cs typeface="+mn-cs"/>
              </a:rPr>
              <a:t> “cautivo todo pensamiento para que se someta a Cristo</a:t>
            </a:r>
            <a:r>
              <a:rPr lang="es-ES_tradnl" sz="1200" b="1" kern="1200" noProof="0" dirty="0">
                <a:solidFill>
                  <a:schemeClr val="tx1"/>
                </a:solidFill>
                <a:effectLst/>
                <a:latin typeface="+mn-lt"/>
                <a:ea typeface="+mn-ea"/>
                <a:cs typeface="+mn-cs"/>
              </a:rPr>
              <a:t>”?</a:t>
            </a:r>
            <a:r>
              <a:rPr lang="pt-BR" sz="1200" kern="1200" dirty="0">
                <a:solidFill>
                  <a:schemeClr val="tx1"/>
                </a:solidFill>
                <a:effectLst/>
                <a:latin typeface="+mn-lt"/>
                <a:ea typeface="+mn-ea"/>
                <a:cs typeface="+mn-cs"/>
              </a:rPr>
              <a:t> </a:t>
            </a:r>
            <a:r>
              <a:rPr lang="es-ES_tradnl" sz="1200" i="1" kern="1200" noProof="0" dirty="0">
                <a:solidFill>
                  <a:schemeClr val="tx1"/>
                </a:solidFill>
                <a:effectLst/>
                <a:latin typeface="+mn-lt"/>
                <a:ea typeface="+mn-ea"/>
                <a:cs typeface="+mn-cs"/>
              </a:rPr>
              <a:t>2 </a:t>
            </a:r>
            <a:r>
              <a:rPr lang="es-ES_tradnl" sz="1200" i="1" kern="1200" noProof="0" dirty="0" err="1">
                <a:solidFill>
                  <a:schemeClr val="tx1"/>
                </a:solidFill>
                <a:effectLst/>
                <a:latin typeface="+mn-lt"/>
                <a:ea typeface="+mn-ea"/>
                <a:cs typeface="+mn-cs"/>
              </a:rPr>
              <a:t>Cor</a:t>
            </a:r>
            <a:r>
              <a:rPr lang="es-ES_tradnl" sz="1200" i="1" kern="1200" noProof="0" dirty="0">
                <a:solidFill>
                  <a:schemeClr val="tx1"/>
                </a:solidFill>
                <a:effectLst/>
                <a:latin typeface="+mn-lt"/>
                <a:ea typeface="+mn-ea"/>
                <a:cs typeface="+mn-cs"/>
              </a:rPr>
              <a:t>.</a:t>
            </a:r>
            <a:r>
              <a:rPr lang="es-ES_tradnl" sz="1200" i="1" kern="1200" baseline="0" noProof="0" dirty="0">
                <a:solidFill>
                  <a:schemeClr val="tx1"/>
                </a:solidFill>
                <a:effectLst/>
                <a:latin typeface="+mn-lt"/>
                <a:ea typeface="+mn-ea"/>
                <a:cs typeface="+mn-cs"/>
              </a:rPr>
              <a:t> </a:t>
            </a:r>
            <a:r>
              <a:rPr lang="es-ES_tradnl" sz="1200" i="1" kern="1200" noProof="0" dirty="0">
                <a:solidFill>
                  <a:schemeClr val="tx1"/>
                </a:solidFill>
                <a:effectLst/>
                <a:latin typeface="+mn-lt"/>
                <a:ea typeface="+mn-ea"/>
                <a:cs typeface="+mn-cs"/>
              </a:rPr>
              <a:t>10:5. </a:t>
            </a:r>
            <a:r>
              <a:rPr lang="es-ES_tradnl" sz="1200" b="1" kern="1200" noProof="0" dirty="0">
                <a:solidFill>
                  <a:schemeClr val="tx1"/>
                </a:solidFill>
                <a:effectLst/>
                <a:latin typeface="+mn-lt"/>
                <a:ea typeface="+mn-ea"/>
                <a:cs typeface="+mn-cs"/>
              </a:rPr>
              <a:t>¿Cómo podemos aprender a hacer eso?</a:t>
            </a:r>
            <a:r>
              <a:rPr lang="pt-BR" sz="1200" b="1" kern="1200" dirty="0">
                <a:solidFill>
                  <a:schemeClr val="tx1"/>
                </a:solidFill>
                <a:effectLst/>
                <a:latin typeface="+mn-lt"/>
                <a:ea typeface="+mn-ea"/>
                <a:cs typeface="+mn-cs"/>
              </a:rPr>
              <a:t> </a:t>
            </a:r>
            <a:endParaRPr lang="pt-B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t>27</a:t>
            </a:fld>
            <a:endParaRPr lang="en-US"/>
          </a:p>
        </p:txBody>
      </p:sp>
    </p:spTree>
    <p:extLst>
      <p:ext uri="{BB962C8B-B14F-4D97-AF65-F5344CB8AC3E}">
        <p14:creationId xmlns:p14="http://schemas.microsoft.com/office/powerpoint/2010/main" val="19374329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r>
              <a:rPr lang="es-ES_tradnl" sz="1200" b="1" dirty="0">
                <a:solidFill>
                  <a:srgbClr val="000000"/>
                </a:solidFill>
                <a:latin typeface="Calibri" pitchFamily="34" charset="0"/>
                <a:cs typeface="Calibri" pitchFamily="34" charset="0"/>
              </a:rPr>
              <a:t>¿Cómo internet, los programas de TV, la lectura recreativa, la propaganda, etc. trabajan en su mente? ¿Cuánto de su pensamiento y acciones pueden ser afectados por esas fuentes? ¿Por qué nos engañamos si creemos que lo que leemos o vemos no afecta nuestro pensamiento?</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28</a:t>
            </a:fld>
            <a:endParaRPr lang="en-US"/>
          </a:p>
        </p:txBody>
      </p:sp>
    </p:spTree>
    <p:extLst>
      <p:ext uri="{BB962C8B-B14F-4D97-AF65-F5344CB8AC3E}">
        <p14:creationId xmlns:p14="http://schemas.microsoft.com/office/powerpoint/2010/main" val="19319576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s-ES_tradnl" sz="1200" b="1" dirty="0">
                <a:solidFill>
                  <a:srgbClr val="000000"/>
                </a:solidFill>
                <a:effectLst>
                  <a:outerShdw blurRad="38100" dist="38100" dir="2700000" algn="tl">
                    <a:srgbClr val="000000">
                      <a:alpha val="43137"/>
                    </a:srgbClr>
                  </a:outerShdw>
                </a:effectLst>
                <a:latin typeface="Calibri" pitchFamily="34" charset="0"/>
                <a:cs typeface="Calibri" pitchFamily="34" charset="0"/>
              </a:rPr>
              <a:t>¿Cuán cuidadoso es con sus palabras, que simplemente reflejen sus pensamientos? ¿Cómo puede estar seguro que sus palabras están trabajando para el bien y no para el mal? </a:t>
            </a:r>
          </a:p>
          <a:p>
            <a:pPr marL="0" indent="0">
              <a:buFont typeface="Arial"/>
              <a:buNone/>
            </a:pPr>
            <a:endParaRPr lang="en-US" dirty="0"/>
          </a:p>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29</a:t>
            </a:fld>
            <a:endParaRPr lang="en-US"/>
          </a:p>
        </p:txBody>
      </p:sp>
    </p:spTree>
    <p:extLst>
      <p:ext uri="{BB962C8B-B14F-4D97-AF65-F5344CB8AC3E}">
        <p14:creationId xmlns:p14="http://schemas.microsoft.com/office/powerpoint/2010/main" val="955985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indent="0" algn="l">
              <a:buNone/>
            </a:pPr>
            <a:r>
              <a:rPr lang="en-US" sz="1200" b="1" dirty="0">
                <a:solidFill>
                  <a:srgbClr val="002060"/>
                </a:solidFill>
                <a:latin typeface="Calibri" pitchFamily="34" charset="0"/>
                <a:cs typeface="Calibri" pitchFamily="34" charset="0"/>
              </a:rPr>
              <a:t>“</a:t>
            </a:r>
            <a:r>
              <a:rPr lang="es-ES_tradnl" sz="1200" b="1" dirty="0">
                <a:solidFill>
                  <a:srgbClr val="002060"/>
                </a:solidFill>
              </a:rPr>
              <a:t>Por último, hermanos, consideren bien todo lo verdadero, todo lo respetable, todo lo justo, todo lo puro, todo lo amable, todo lo digno de admiración, en fin, todo lo que sea excelente o merezca elogio</a:t>
            </a:r>
            <a:r>
              <a:rPr lang="pt-BR" sz="1200" b="1" dirty="0">
                <a:solidFill>
                  <a:srgbClr val="002060"/>
                </a:solidFill>
              </a:rPr>
              <a:t>.</a:t>
            </a:r>
            <a:r>
              <a:rPr lang="pt-BR" sz="1200" b="1" dirty="0">
                <a:solidFill>
                  <a:srgbClr val="002060"/>
                </a:solidFill>
                <a:latin typeface="Calibri" pitchFamily="34" charset="0"/>
                <a:cs typeface="Calibri" pitchFamily="34" charset="0"/>
              </a:rPr>
              <a:t>” </a:t>
            </a:r>
            <a:r>
              <a:rPr lang="pt-BR" sz="1050" i="1" dirty="0">
                <a:solidFill>
                  <a:srgbClr val="002060"/>
                </a:solidFill>
                <a:latin typeface="Calibri" pitchFamily="34" charset="0"/>
                <a:cs typeface="Calibri" pitchFamily="34" charset="0"/>
              </a:rPr>
              <a:t>(Filipenses 4:8, NVI)</a:t>
            </a:r>
            <a:endParaRPr lang="pt-BR" sz="1050" dirty="0">
              <a:solidFill>
                <a:srgbClr val="002060"/>
              </a:solidFill>
              <a:latin typeface="Calibri" pitchFamily="34" charset="0"/>
              <a:cs typeface="Calibri" pitchFamily="34" charset="0"/>
            </a:endParaRPr>
          </a:p>
        </p:txBody>
      </p:sp>
      <p:sp>
        <p:nvSpPr>
          <p:cNvPr id="4" name="Espaço Reservado para Número de Slide 3"/>
          <p:cNvSpPr>
            <a:spLocks noGrp="1"/>
          </p:cNvSpPr>
          <p:nvPr>
            <p:ph type="sldNum" sz="quarter" idx="5"/>
          </p:nvPr>
        </p:nvSpPr>
        <p:spPr/>
        <p:txBody>
          <a:bodyPr/>
          <a:lstStyle/>
          <a:p>
            <a:fld id="{060AF091-FAD4-924E-9BA2-CBE00F77C581}" type="slidenum">
              <a:rPr lang="en-US" smtClean="0"/>
              <a:t>3</a:t>
            </a:fld>
            <a:endParaRPr lang="en-US"/>
          </a:p>
        </p:txBody>
      </p:sp>
    </p:spTree>
    <p:extLst>
      <p:ext uri="{BB962C8B-B14F-4D97-AF65-F5344CB8AC3E}">
        <p14:creationId xmlns:p14="http://schemas.microsoft.com/office/powerpoint/2010/main" val="21023976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b="1" noProof="0" dirty="0">
                <a:solidFill>
                  <a:srgbClr val="008000"/>
                </a:solidFill>
                <a:latin typeface="Adobe Caslon Pro Bold"/>
                <a:cs typeface="Adobe Caslon Pro Bold"/>
              </a:rPr>
              <a:t>Promesa restauradora</a:t>
            </a:r>
          </a:p>
          <a:p>
            <a:endParaRPr lang="pt-BR" b="1" noProof="0" dirty="0"/>
          </a:p>
          <a:p>
            <a:pPr marL="0" indent="0" algn="ctr">
              <a:buNone/>
            </a:pPr>
            <a:r>
              <a:rPr lang="es-ES_tradnl" sz="1200" b="1" noProof="0" dirty="0">
                <a:latin typeface="Adobe Caslon Pro Bold"/>
              </a:rPr>
              <a:t> “Por último, hermanos, consideren bien todo lo verdadero, todo lo respetable, todo lo justo, todo lo puro, todo lo amable, todo lo digno de admiración, en fin, todo lo que sea excelente o merezca elogio” </a:t>
            </a:r>
          </a:p>
          <a:p>
            <a:pPr marL="0" indent="0" algn="ctr">
              <a:buNone/>
            </a:pPr>
            <a:r>
              <a:rPr lang="es-ES_tradnl" sz="1200" b="1" noProof="0" dirty="0">
                <a:latin typeface="Adobe Caslon Pro Bold"/>
              </a:rPr>
              <a:t>(Filipenses 4:8, NVI)</a:t>
            </a:r>
          </a:p>
          <a:p>
            <a:endParaRPr lang="en-US" dirty="0"/>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30</a:t>
            </a:fld>
            <a:endParaRPr lang="en-US"/>
          </a:p>
        </p:txBody>
      </p:sp>
    </p:spTree>
    <p:extLst>
      <p:ext uri="{BB962C8B-B14F-4D97-AF65-F5344CB8AC3E}">
        <p14:creationId xmlns:p14="http://schemas.microsoft.com/office/powerpoint/2010/main" val="1600318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kern="1200" cap="all" dirty="0">
                <a:solidFill>
                  <a:schemeClr val="tx1"/>
                </a:solidFill>
                <a:effectLst/>
                <a:latin typeface="+mn-lt"/>
                <a:ea typeface="+mn-ea"/>
                <a:cs typeface="+mn-cs"/>
              </a:rPr>
              <a:t>INTRODUCCIÓN</a:t>
            </a:r>
            <a:endParaRPr lang="en-US" sz="1200" kern="1200" dirty="0">
              <a:solidFill>
                <a:schemeClr val="tx1"/>
              </a:solidFill>
              <a:effectLst/>
              <a:latin typeface="+mn-lt"/>
              <a:ea typeface="+mn-ea"/>
              <a:cs typeface="+mn-cs"/>
            </a:endParaRPr>
          </a:p>
          <a:p>
            <a:pPr marL="0" indent="0" algn="l">
              <a:buNone/>
            </a:pPr>
            <a:r>
              <a:rPr lang="es-ES_tradnl" sz="1200" noProof="0" dirty="0">
                <a:solidFill>
                  <a:srgbClr val="000000"/>
                </a:solidFill>
                <a:latin typeface="Calibri" pitchFamily="34" charset="0"/>
                <a:cs typeface="Calibri" pitchFamily="34" charset="0"/>
              </a:rPr>
              <a:t>Como una de las formas de intervención en salud mental más utilizadas hoy, l</a:t>
            </a:r>
            <a:r>
              <a:rPr lang="es-ES_tradnl" sz="1200" b="0"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a terapia cognitivo-comportamental (TCC) </a:t>
            </a:r>
            <a:r>
              <a:rPr lang="es-ES_tradnl" sz="1200" b="0" dirty="0">
                <a:solidFill>
                  <a:srgbClr val="000000"/>
                </a:solidFill>
                <a:effectLst>
                  <a:outerShdw blurRad="38100" dist="38100" dir="2700000" algn="tl">
                    <a:srgbClr val="000000">
                      <a:alpha val="43137"/>
                    </a:srgbClr>
                  </a:outerShdw>
                </a:effectLst>
                <a:latin typeface="Calibri" pitchFamily="34" charset="0"/>
                <a:cs typeface="Calibri" pitchFamily="34" charset="0"/>
              </a:rPr>
              <a:t>está basada en la presuposición de que los problemas más psicológicos son mejorados a través de la identificación y del cambio de las percepciones, pensamientos y comportamientos incorrectos y disfuncionales.</a:t>
            </a:r>
            <a:endParaRPr lang="pt-BR" sz="1200" b="0" dirty="0">
              <a:solidFill>
                <a:srgbClr val="000000"/>
              </a:solidFill>
              <a:effectLst>
                <a:outerShdw blurRad="38100" dist="38100" dir="2700000" algn="tl">
                  <a:srgbClr val="000000">
                    <a:alpha val="43137"/>
                  </a:srgbClr>
                </a:outerShdw>
              </a:effectLst>
              <a:latin typeface="Calibri" pitchFamily="34" charset="0"/>
              <a:cs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4</a:t>
            </a:fld>
            <a:endParaRPr lang="en-US"/>
          </a:p>
        </p:txBody>
      </p:sp>
    </p:spTree>
    <p:extLst>
      <p:ext uri="{BB962C8B-B14F-4D97-AF65-F5344CB8AC3E}">
        <p14:creationId xmlns:p14="http://schemas.microsoft.com/office/powerpoint/2010/main" val="2663857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b="0" dirty="0">
                <a:solidFill>
                  <a:srgbClr val="000000"/>
                </a:solidFill>
                <a:effectLst>
                  <a:outerShdw blurRad="38100" dist="38100" dir="2700000" algn="tl">
                    <a:srgbClr val="000000">
                      <a:alpha val="43137"/>
                    </a:srgbClr>
                  </a:outerShdw>
                </a:effectLst>
                <a:latin typeface="Calibri" pitchFamily="34" charset="0"/>
                <a:cs typeface="Calibri" pitchFamily="34" charset="0"/>
              </a:rPr>
              <a:t>Las personas con depresión tienden a interpretar los hechos de forma negativa; las personas con ansiedad tienden a mirar al futuro con aprehensión; y aquellos con baja autoestima maximizan el éxito de los otros y minimizan su propio éxito.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5</a:t>
            </a:fld>
            <a:endParaRPr lang="en-US"/>
          </a:p>
        </p:txBody>
      </p:sp>
    </p:spTree>
    <p:extLst>
      <p:ext uri="{BB962C8B-B14F-4D97-AF65-F5344CB8AC3E}">
        <p14:creationId xmlns:p14="http://schemas.microsoft.com/office/powerpoint/2010/main" val="3643635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dirty="0">
                <a:solidFill>
                  <a:srgbClr val="000000"/>
                </a:solidFill>
                <a:latin typeface="Calibri" pitchFamily="34" charset="0"/>
                <a:cs typeface="Calibri" pitchFamily="34" charset="0"/>
              </a:rPr>
              <a:t>Por lo tanto, la TCC capacita a las personas para identificar y cambiar sus hábitos de pensamiento insalubre por alternativas mejores que promuevan comportamientos deseables y eliminen los no deseados.</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6</a:t>
            </a:fld>
            <a:endParaRPr lang="en-US"/>
          </a:p>
        </p:txBody>
      </p:sp>
    </p:spTree>
    <p:extLst>
      <p:ext uri="{BB962C8B-B14F-4D97-AF65-F5344CB8AC3E}">
        <p14:creationId xmlns:p14="http://schemas.microsoft.com/office/powerpoint/2010/main" val="2595122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b="0"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La Biblia nos enseña sobre la conexión entre los pensamientos y las acciones (Lucas 6:45). Los buenos padrones de pensamiento no solo son saludables, sino que también proporcionan un camino en dirección a la integridad</a:t>
            </a:r>
            <a:r>
              <a:rPr lang="pt-BR" sz="1200" kern="120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Pierden el camino los que maquinan el mal, pero hallan amor y verdad los que hacen el bien</a:t>
            </a:r>
            <a:r>
              <a:rPr lang="pt-BR" sz="1200" kern="1200" noProof="0" dirty="0">
                <a:solidFill>
                  <a:schemeClr val="tx1"/>
                </a:solidFill>
                <a:effectLst/>
                <a:latin typeface="+mn-lt"/>
                <a:ea typeface="+mn-ea"/>
                <a:cs typeface="+mn-cs"/>
              </a:rPr>
              <a:t>”</a:t>
            </a:r>
            <a:r>
              <a:rPr lang="es-ES_tradnl" sz="1200" kern="1200" noProof="0" dirty="0">
                <a:solidFill>
                  <a:schemeClr val="tx1"/>
                </a:solidFill>
                <a:effectLst/>
                <a:latin typeface="+mn-lt"/>
                <a:ea typeface="+mn-ea"/>
                <a:cs typeface="+mn-cs"/>
              </a:rPr>
              <a:t> </a:t>
            </a:r>
            <a:r>
              <a:rPr lang="es-ES_tradnl" sz="1200" i="1" kern="1200" noProof="0" dirty="0">
                <a:solidFill>
                  <a:schemeClr val="tx1"/>
                </a:solidFill>
                <a:effectLst/>
                <a:latin typeface="+mn-lt"/>
                <a:ea typeface="+mn-ea"/>
                <a:cs typeface="+mn-cs"/>
              </a:rPr>
              <a:t>(Proverbios 14:22, NVI).</a:t>
            </a:r>
            <a:r>
              <a:rPr lang="es-ES_tradnl"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7</a:t>
            </a:fld>
            <a:endParaRPr lang="en-US"/>
          </a:p>
        </p:txBody>
      </p:sp>
    </p:spTree>
    <p:extLst>
      <p:ext uri="{BB962C8B-B14F-4D97-AF65-F5344CB8AC3E}">
        <p14:creationId xmlns:p14="http://schemas.microsoft.com/office/powerpoint/2010/main" val="2844943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pt-BR" sz="1200" kern="1200" dirty="0">
                <a:solidFill>
                  <a:schemeClr val="tx1"/>
                </a:solidFill>
                <a:effectLst/>
                <a:latin typeface="+mn-lt"/>
                <a:ea typeface="+mn-ea"/>
                <a:cs typeface="+mn-cs"/>
              </a:rPr>
              <a:t>Consideraremos algumas verdades bíblicas que nos podem ajudar a termos controle sobre nossa atividade mental ao permitir que Cristo assuma o controle de nossa mente.</a:t>
            </a:r>
          </a:p>
          <a:p>
            <a:r>
              <a:rPr lang="pt-BR"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60AF091-FAD4-924E-9BA2-CBE00F77C581}" type="slidenum">
              <a:rPr lang="en-US" smtClean="0"/>
              <a:t>8</a:t>
            </a:fld>
            <a:endParaRPr lang="en-US"/>
          </a:p>
        </p:txBody>
      </p:sp>
    </p:spTree>
    <p:extLst>
      <p:ext uri="{BB962C8B-B14F-4D97-AF65-F5344CB8AC3E}">
        <p14:creationId xmlns:p14="http://schemas.microsoft.com/office/powerpoint/2010/main" val="46058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_tradnl" sz="1200" b="1" kern="1200" cap="all" noProof="0" dirty="0">
                <a:solidFill>
                  <a:schemeClr val="tx1"/>
                </a:solidFill>
                <a:effectLst/>
                <a:latin typeface="+mn-lt"/>
                <a:ea typeface="+mn-ea"/>
                <a:cs typeface="+mn-cs"/>
              </a:rPr>
              <a:t>Pensamientos: la Raíz del Comportamiento</a:t>
            </a:r>
          </a:p>
          <a:p>
            <a:endParaRPr lang="pt-BR" sz="1200" kern="1200" noProof="0" dirty="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pitchFamily="34" charset="0"/>
              <a:buChar char="•"/>
              <a:tabLst/>
              <a:defRPr/>
            </a:pPr>
            <a:r>
              <a:rPr lang="pt-BR" sz="1200" b="1" noProof="0" dirty="0">
                <a:solidFill>
                  <a:srgbClr val="000000"/>
                </a:solidFill>
                <a:latin typeface="Calibri" pitchFamily="34" charset="0"/>
                <a:cs typeface="Calibri" pitchFamily="34" charset="0"/>
              </a:rPr>
              <a:t>Leia Marcos 7:21-23 e Lucas 6:45. </a:t>
            </a:r>
            <a:r>
              <a:rPr lang="pt-BR" sz="1200" b="1" noProof="0" dirty="0">
                <a:solidFill>
                  <a:srgbClr val="000000"/>
                </a:solidFill>
                <a:effectLst>
                  <a:outerShdw blurRad="38100" dist="38100" dir="2700000" algn="tl">
                    <a:srgbClr val="000000">
                      <a:alpha val="43137"/>
                    </a:srgbClr>
                  </a:outerShdw>
                </a:effectLst>
                <a:latin typeface="Calibri" pitchFamily="34" charset="0"/>
                <a:cs typeface="Calibri" pitchFamily="34" charset="0"/>
              </a:rPr>
              <a:t>O que esses textos nos dizem sobre a importância de controlar,</a:t>
            </a:r>
            <a:r>
              <a:rPr lang="pt-BR" sz="1200" b="1" noProof="0" dirty="0">
                <a:solidFill>
                  <a:srgbClr val="000000"/>
                </a:solidFill>
                <a:latin typeface="Calibri" pitchFamily="34" charset="0"/>
                <a:cs typeface="Calibri" pitchFamily="34" charset="0"/>
              </a:rPr>
              <a:t> não apenas nossas ações e não apenas nossas palavras, mas também nossos pensamentos? </a:t>
            </a:r>
            <a:endParaRPr lang="pt-BR" sz="1200" noProof="0" dirty="0">
              <a:solidFill>
                <a:srgbClr val="000000"/>
              </a:solidFill>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fld id="{060AF091-FAD4-924E-9BA2-CBE00F77C581}" type="slidenum">
              <a:rPr lang="en-US" smtClean="0"/>
              <a:t>9</a:t>
            </a:fld>
            <a:endParaRPr lang="en-US"/>
          </a:p>
        </p:txBody>
      </p:sp>
    </p:spTree>
    <p:extLst>
      <p:ext uri="{BB962C8B-B14F-4D97-AF65-F5344CB8AC3E}">
        <p14:creationId xmlns:p14="http://schemas.microsoft.com/office/powerpoint/2010/main" val="15515252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6.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1.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810BFEB8-B5EB-D844-907A-85113989646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60884" y="0"/>
            <a:ext cx="8470232" cy="4764505"/>
          </a:xfrm>
          <a:prstGeom prst="rect">
            <a:avLst/>
          </a:prstGeom>
          <a:effectLst/>
        </p:spPr>
      </p:pic>
      <p:sp>
        <p:nvSpPr>
          <p:cNvPr id="10" name="Retângulo 9">
            <a:extLst>
              <a:ext uri="{FF2B5EF4-FFF2-40B4-BE49-F238E27FC236}">
                <a16:creationId xmlns:a16="http://schemas.microsoft.com/office/drawing/2014/main" id="{EFFBA9B2-C1B5-F94B-A3A8-8E4628F64A21}"/>
              </a:ext>
            </a:extLst>
          </p:cNvPr>
          <p:cNvSpPr/>
          <p:nvPr/>
        </p:nvSpPr>
        <p:spPr>
          <a:xfrm>
            <a:off x="3048000" y="6396335"/>
            <a:ext cx="6096000" cy="461665"/>
          </a:xfrm>
          <a:prstGeom prst="rect">
            <a:avLst/>
          </a:prstGeom>
        </p:spPr>
        <p:txBody>
          <a:bodyPr>
            <a:spAutoFit/>
          </a:bodyPr>
          <a:lstStyle/>
          <a:p>
            <a:pPr algn="ctr"/>
            <a:r>
              <a:rPr lang="en-US" sz="800" b="1" dirty="0">
                <a:solidFill>
                  <a:schemeClr val="bg1"/>
                </a:solidFill>
              </a:rPr>
              <a:t>DEPARTAMENTO DEL MINISTERIO DE  LA MUJER</a:t>
            </a:r>
          </a:p>
          <a:p>
            <a:pPr algn="ctr"/>
            <a:r>
              <a:rPr lang="en-US" sz="800" b="1" dirty="0" err="1">
                <a:solidFill>
                  <a:schemeClr val="bg1"/>
                </a:solidFill>
              </a:rPr>
              <a:t>Asociación</a:t>
            </a:r>
            <a:r>
              <a:rPr lang="en-US" sz="800" b="1" dirty="0">
                <a:solidFill>
                  <a:schemeClr val="bg1"/>
                </a:solidFill>
              </a:rPr>
              <a:t> General de los </a:t>
            </a:r>
            <a:r>
              <a:rPr lang="en-US" sz="800" b="1" dirty="0" err="1">
                <a:solidFill>
                  <a:schemeClr val="bg1"/>
                </a:solidFill>
              </a:rPr>
              <a:t>Adventistas</a:t>
            </a:r>
            <a:r>
              <a:rPr lang="en-US" sz="800" b="1" dirty="0">
                <a:solidFill>
                  <a:schemeClr val="bg1"/>
                </a:solidFill>
              </a:rPr>
              <a:t> del </a:t>
            </a:r>
            <a:r>
              <a:rPr lang="en-US" sz="800" b="1" dirty="0" err="1">
                <a:solidFill>
                  <a:schemeClr val="bg1"/>
                </a:solidFill>
              </a:rPr>
              <a:t>Séptimo</a:t>
            </a:r>
            <a:r>
              <a:rPr lang="en-US" sz="800" b="1" dirty="0">
                <a:solidFill>
                  <a:schemeClr val="bg1"/>
                </a:solidFill>
              </a:rPr>
              <a:t> Día</a:t>
            </a:r>
          </a:p>
          <a:p>
            <a:pPr algn="ctr"/>
            <a:r>
              <a:rPr lang="en-US" sz="800" dirty="0">
                <a:solidFill>
                  <a:schemeClr val="bg1"/>
                </a:solidFill>
              </a:rPr>
              <a:t>https://</a:t>
            </a:r>
            <a:r>
              <a:rPr lang="en-US" sz="800" dirty="0" err="1">
                <a:solidFill>
                  <a:schemeClr val="bg1"/>
                </a:solidFill>
              </a:rPr>
              <a:t>www.adventistas.org</a:t>
            </a:r>
            <a:r>
              <a:rPr lang="en-US" sz="800" dirty="0">
                <a:solidFill>
                  <a:schemeClr val="bg1"/>
                </a:solidFill>
              </a:rPr>
              <a:t>/es/</a:t>
            </a:r>
            <a:r>
              <a:rPr lang="en-US" sz="800" dirty="0" err="1">
                <a:solidFill>
                  <a:schemeClr val="bg1"/>
                </a:solidFill>
              </a:rPr>
              <a:t>mujer</a:t>
            </a:r>
            <a:r>
              <a:rPr lang="en-US" sz="800" dirty="0">
                <a:solidFill>
                  <a:schemeClr val="bg1"/>
                </a:solidFill>
              </a:rPr>
              <a:t>/</a:t>
            </a:r>
          </a:p>
        </p:txBody>
      </p:sp>
    </p:spTree>
    <p:extLst>
      <p:ext uri="{BB962C8B-B14F-4D97-AF65-F5344CB8AC3E}">
        <p14:creationId xmlns:p14="http://schemas.microsoft.com/office/powerpoint/2010/main" val="1533083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A0E59438-0E59-C345-9F7C-5B0F06DD1B74}"/>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13" name="Gráfico 12">
            <a:extLst>
              <a:ext uri="{FF2B5EF4-FFF2-40B4-BE49-F238E27FC236}">
                <a16:creationId xmlns:a16="http://schemas.microsoft.com/office/drawing/2014/main" id="{3AD3FB5C-151F-3B41-A698-B50B980A7E7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4105765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769D8F5-089E-E84D-833B-79C5CD7253F8}"/>
              </a:ext>
            </a:extLst>
          </p:cNvPr>
          <p:cNvPicPr>
            <a:picLocks noChangeAspect="1"/>
          </p:cNvPicPr>
          <p:nvPr/>
        </p:nvPicPr>
        <p:blipFill>
          <a:blip r:embed="rId3">
            <a:alphaModFix amt="85000"/>
          </a:blip>
          <a:stretch>
            <a:fillRect/>
          </a:stretch>
        </p:blipFill>
        <p:spPr>
          <a:xfrm>
            <a:off x="187325" y="739227"/>
            <a:ext cx="6638661" cy="5142135"/>
          </a:xfrm>
          <a:prstGeom prst="rect">
            <a:avLst/>
          </a:prstGeom>
        </p:spPr>
      </p:pic>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11" name="Gráfico 10">
            <a:extLst>
              <a:ext uri="{FF2B5EF4-FFF2-40B4-BE49-F238E27FC236}">
                <a16:creationId xmlns:a16="http://schemas.microsoft.com/office/drawing/2014/main" id="{B383F94A-9DAB-094E-A9EE-8B7AD40409E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8" name="Imagem 7">
            <a:extLst>
              <a:ext uri="{FF2B5EF4-FFF2-40B4-BE49-F238E27FC236}">
                <a16:creationId xmlns:a16="http://schemas.microsoft.com/office/drawing/2014/main" id="{7227BB7F-3E3E-0545-B252-9109AC4DCE1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150645" y="853302"/>
            <a:ext cx="6689558" cy="5181558"/>
          </a:xfrm>
          <a:prstGeom prst="rect">
            <a:avLst/>
          </a:prstGeom>
        </p:spPr>
      </p:pic>
    </p:spTree>
    <p:extLst>
      <p:ext uri="{BB962C8B-B14F-4D97-AF65-F5344CB8AC3E}">
        <p14:creationId xmlns:p14="http://schemas.microsoft.com/office/powerpoint/2010/main" val="2024240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pt-BR"/>
              <a:t>Clique para editar o título Mestre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pic>
        <p:nvPicPr>
          <p:cNvPr id="7" name="Imagem 6">
            <a:extLst>
              <a:ext uri="{FF2B5EF4-FFF2-40B4-BE49-F238E27FC236}">
                <a16:creationId xmlns:a16="http://schemas.microsoft.com/office/drawing/2014/main" id="{18CFCF7D-F52F-3642-8CFD-F4EF6C2A8241}"/>
              </a:ext>
            </a:extLst>
          </p:cNvPr>
          <p:cNvPicPr>
            <a:picLocks noChangeAspect="1"/>
          </p:cNvPicPr>
          <p:nvPr/>
        </p:nvPicPr>
        <p:blipFill>
          <a:blip r:embed="rId2">
            <a:alphaModFix amt="85000"/>
          </a:blip>
          <a:stretch>
            <a:fillRect/>
          </a:stretch>
        </p:blipFill>
        <p:spPr>
          <a:xfrm>
            <a:off x="1306102" y="-136524"/>
            <a:ext cx="8853898" cy="6858000"/>
          </a:xfrm>
          <a:prstGeom prst="rect">
            <a:avLst/>
          </a:prstGeom>
        </p:spPr>
      </p:pic>
      <p:pic>
        <p:nvPicPr>
          <p:cNvPr id="8" name="Imagem 7">
            <a:extLst>
              <a:ext uri="{FF2B5EF4-FFF2-40B4-BE49-F238E27FC236}">
                <a16:creationId xmlns:a16="http://schemas.microsoft.com/office/drawing/2014/main" id="{C769E7A3-83EA-0A42-AA0F-7FE6054BBF60}"/>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191438" y="-136524"/>
            <a:ext cx="8853898" cy="6858000"/>
          </a:xfrm>
          <a:prstGeom prst="rect">
            <a:avLst/>
          </a:prstGeom>
        </p:spPr>
      </p:pic>
    </p:spTree>
    <p:extLst>
      <p:ext uri="{BB962C8B-B14F-4D97-AF65-F5344CB8AC3E}">
        <p14:creationId xmlns:p14="http://schemas.microsoft.com/office/powerpoint/2010/main" val="2852643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spTree>
    <p:extLst>
      <p:ext uri="{BB962C8B-B14F-4D97-AF65-F5344CB8AC3E}">
        <p14:creationId xmlns:p14="http://schemas.microsoft.com/office/powerpoint/2010/main" val="2472620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pic>
        <p:nvPicPr>
          <p:cNvPr id="5" name="Imagem 4">
            <a:extLst>
              <a:ext uri="{FF2B5EF4-FFF2-40B4-BE49-F238E27FC236}">
                <a16:creationId xmlns:a16="http://schemas.microsoft.com/office/drawing/2014/main" id="{74644D54-57AF-A04D-9998-68FAAD239E06}"/>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010964" y="-228601"/>
            <a:ext cx="8853898" cy="6858000"/>
          </a:xfrm>
          <a:prstGeom prst="rect">
            <a:avLst/>
          </a:prstGeom>
        </p:spPr>
      </p:pic>
    </p:spTree>
    <p:extLst>
      <p:ext uri="{BB962C8B-B14F-4D97-AF65-F5344CB8AC3E}">
        <p14:creationId xmlns:p14="http://schemas.microsoft.com/office/powerpoint/2010/main" val="20774805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pic>
        <p:nvPicPr>
          <p:cNvPr id="6" name="Imagem 5">
            <a:extLst>
              <a:ext uri="{FF2B5EF4-FFF2-40B4-BE49-F238E27FC236}">
                <a16:creationId xmlns:a16="http://schemas.microsoft.com/office/drawing/2014/main" id="{E08CC3A5-42EE-3C49-8C1C-AA00B131DE18}"/>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902680" y="-136524"/>
            <a:ext cx="8853898" cy="6858000"/>
          </a:xfrm>
          <a:prstGeom prst="rect">
            <a:avLst/>
          </a:prstGeom>
        </p:spPr>
      </p:pic>
    </p:spTree>
    <p:extLst>
      <p:ext uri="{BB962C8B-B14F-4D97-AF65-F5344CB8AC3E}">
        <p14:creationId xmlns:p14="http://schemas.microsoft.com/office/powerpoint/2010/main" val="2554814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pic>
        <p:nvPicPr>
          <p:cNvPr id="5" name="Imagem 4">
            <a:extLst>
              <a:ext uri="{FF2B5EF4-FFF2-40B4-BE49-F238E27FC236}">
                <a16:creationId xmlns:a16="http://schemas.microsoft.com/office/drawing/2014/main" id="{E6B4860B-3844-8647-AA30-57EA2BC659ED}"/>
              </a:ext>
            </a:extLst>
          </p:cNvPr>
          <p:cNvPicPr>
            <a:picLocks noChangeAspect="1"/>
          </p:cNvPicPr>
          <p:nvPr/>
        </p:nvPicPr>
        <p:blipFill>
          <a:blip r:embed="rId2">
            <a:alphaModFix amt="85000"/>
          </a:blip>
          <a:stretch>
            <a:fillRect/>
          </a:stretch>
        </p:blipFill>
        <p:spPr>
          <a:xfrm>
            <a:off x="1012408" y="-136524"/>
            <a:ext cx="8853898" cy="6858000"/>
          </a:xfrm>
          <a:prstGeom prst="rect">
            <a:avLst/>
          </a:prstGeom>
        </p:spPr>
      </p:pic>
      <p:pic>
        <p:nvPicPr>
          <p:cNvPr id="6" name="Imagem 5">
            <a:extLst>
              <a:ext uri="{FF2B5EF4-FFF2-40B4-BE49-F238E27FC236}">
                <a16:creationId xmlns:a16="http://schemas.microsoft.com/office/drawing/2014/main" id="{743F9BE0-E508-2642-A604-894769D8E77A}"/>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1035028" y="0"/>
            <a:ext cx="8853898" cy="6858000"/>
          </a:xfrm>
          <a:prstGeom prst="rect">
            <a:avLst/>
          </a:prstGeom>
        </p:spPr>
      </p:pic>
    </p:spTree>
    <p:extLst>
      <p:ext uri="{BB962C8B-B14F-4D97-AF65-F5344CB8AC3E}">
        <p14:creationId xmlns:p14="http://schemas.microsoft.com/office/powerpoint/2010/main" val="23298389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pt-BR"/>
              <a:t>Clique para editar o título Mestre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pic>
        <p:nvPicPr>
          <p:cNvPr id="8" name="Imagem 7">
            <a:extLst>
              <a:ext uri="{FF2B5EF4-FFF2-40B4-BE49-F238E27FC236}">
                <a16:creationId xmlns:a16="http://schemas.microsoft.com/office/drawing/2014/main" id="{C2BF1E4E-0E6E-784C-8F38-5576C05C100B}"/>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8610681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pt-BR"/>
              <a:t>Clique para editar o título Mestre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pic>
        <p:nvPicPr>
          <p:cNvPr id="8" name="Imagem 7">
            <a:extLst>
              <a:ext uri="{FF2B5EF4-FFF2-40B4-BE49-F238E27FC236}">
                <a16:creationId xmlns:a16="http://schemas.microsoft.com/office/drawing/2014/main" id="{524E3794-9A04-9349-B483-3EEB166C7512}"/>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948385" y="-136524"/>
            <a:ext cx="8853898" cy="6858000"/>
          </a:xfrm>
          <a:prstGeom prst="rect">
            <a:avLst/>
          </a:prstGeom>
        </p:spPr>
      </p:pic>
    </p:spTree>
    <p:extLst>
      <p:ext uri="{BB962C8B-B14F-4D97-AF65-F5344CB8AC3E}">
        <p14:creationId xmlns:p14="http://schemas.microsoft.com/office/powerpoint/2010/main" val="779247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spTree>
    <p:extLst>
      <p:ext uri="{BB962C8B-B14F-4D97-AF65-F5344CB8AC3E}">
        <p14:creationId xmlns:p14="http://schemas.microsoft.com/office/powerpoint/2010/main" val="586280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9525" y="764742"/>
            <a:ext cx="4552950" cy="928591"/>
          </a:xfrm>
        </p:spPr>
        <p:txBody>
          <a:bodyPr>
            <a:normAutofit/>
          </a:bodyPr>
          <a:lstStyle>
            <a:lvl1pPr>
              <a:defRPr sz="3600" cap="all" spc="900" baseline="0"/>
            </a:lvl1pPr>
          </a:lstStyle>
          <a:p>
            <a:r>
              <a:rPr lang="en-US" dirty="0"/>
              <a:t>title style</a:t>
            </a:r>
          </a:p>
        </p:txBody>
      </p:sp>
      <p:sp>
        <p:nvSpPr>
          <p:cNvPr id="3" name="Subtitle 2"/>
          <p:cNvSpPr>
            <a:spLocks noGrp="1"/>
          </p:cNvSpPr>
          <p:nvPr>
            <p:ph type="subTitle" idx="1" hasCustomPrompt="1"/>
          </p:nvPr>
        </p:nvSpPr>
        <p:spPr>
          <a:xfrm>
            <a:off x="1828800" y="5520266"/>
            <a:ext cx="8534400" cy="423333"/>
          </a:xfrm>
        </p:spPr>
        <p:txBody>
          <a:bodyPr>
            <a:normAutofit/>
          </a:bodyPr>
          <a:lstStyle>
            <a:lvl1pPr marL="0" indent="0" algn="ctr">
              <a:buNone/>
              <a:defRPr sz="2400" cap="all" spc="900" baseline="0">
                <a:solidFill>
                  <a:srgbClr val="1977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a:t>autor</a:t>
            </a:r>
            <a:endParaRPr lang="en-US" dirty="0"/>
          </a:p>
        </p:txBody>
      </p:sp>
      <p:pic>
        <p:nvPicPr>
          <p:cNvPr id="10" name="Gráfico 9">
            <a:extLst>
              <a:ext uri="{FF2B5EF4-FFF2-40B4-BE49-F238E27FC236}">
                <a16:creationId xmlns:a16="http://schemas.microsoft.com/office/drawing/2014/main" id="{C33B1B5F-9402-6E46-8726-5D69594C884C}"/>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11744" y="0"/>
            <a:ext cx="568512" cy="676940"/>
          </a:xfrm>
          <a:prstGeom prst="rect">
            <a:avLst/>
          </a:prstGeom>
        </p:spPr>
      </p:pic>
      <p:pic>
        <p:nvPicPr>
          <p:cNvPr id="5" name="Imagem 4">
            <a:extLst>
              <a:ext uri="{FF2B5EF4-FFF2-40B4-BE49-F238E27FC236}">
                <a16:creationId xmlns:a16="http://schemas.microsoft.com/office/drawing/2014/main" id="{A28A3C9E-079E-3747-A3A0-44442AFE72BC}"/>
              </a:ext>
            </a:extLst>
          </p:cNvPr>
          <p:cNvPicPr>
            <a:picLocks noChangeAspect="1"/>
          </p:cNvPicPr>
          <p:nvPr/>
        </p:nvPicPr>
        <p:blipFill>
          <a:blip r:embed="rId4" cstate="screen">
            <a:alphaModFix amt="85000"/>
            <a:extLst>
              <a:ext uri="{28A0092B-C50C-407E-A947-70E740481C1C}">
                <a14:useLocalDpi xmlns:a14="http://schemas.microsoft.com/office/drawing/2010/main"/>
              </a:ext>
            </a:extLst>
          </a:blip>
          <a:stretch>
            <a:fillRect/>
          </a:stretch>
        </p:blipFill>
        <p:spPr>
          <a:xfrm>
            <a:off x="1203469" y="-254025"/>
            <a:ext cx="8853898" cy="6858000"/>
          </a:xfrm>
          <a:prstGeom prst="rect">
            <a:avLst/>
          </a:prstGeom>
        </p:spPr>
      </p:pic>
    </p:spTree>
    <p:extLst>
      <p:ext uri="{BB962C8B-B14F-4D97-AF65-F5344CB8AC3E}">
        <p14:creationId xmlns:p14="http://schemas.microsoft.com/office/powerpoint/2010/main" val="3181329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pt-BR"/>
              <a:t>Clique para editar o título Mestre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24556459-2A9D-CB4A-ACFE-4A51410A6B03}"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BF45800-CA44-F84E-B481-1FD9F9DB87A1}" type="slidenum">
              <a:rPr lang="en-US" smtClean="0"/>
              <a:t>‹nº›</a:t>
            </a:fld>
            <a:endParaRPr lang="en-US"/>
          </a:p>
        </p:txBody>
      </p:sp>
    </p:spTree>
    <p:extLst>
      <p:ext uri="{BB962C8B-B14F-4D97-AF65-F5344CB8AC3E}">
        <p14:creationId xmlns:p14="http://schemas.microsoft.com/office/powerpoint/2010/main" val="19639116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310783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E8867537-BC27-6449-9CDD-B841A28B1C6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54750" y="6242472"/>
            <a:ext cx="899347" cy="505882"/>
          </a:xfrm>
          <a:prstGeom prst="rect">
            <a:avLst/>
          </a:prstGeom>
        </p:spPr>
      </p:pic>
    </p:spTree>
    <p:extLst>
      <p:ext uri="{BB962C8B-B14F-4D97-AF65-F5344CB8AC3E}">
        <p14:creationId xmlns:p14="http://schemas.microsoft.com/office/powerpoint/2010/main" val="27151152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7" name="Gráfico 6">
            <a:extLst>
              <a:ext uri="{FF2B5EF4-FFF2-40B4-BE49-F238E27FC236}">
                <a16:creationId xmlns:a16="http://schemas.microsoft.com/office/drawing/2014/main" id="{C73B995A-5358-DE44-AF55-15FBDCC05B0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931085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C83C1677-E32F-C947-878E-1CDF16B49E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26302876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9" name="Gráfico 8">
            <a:extLst>
              <a:ext uri="{FF2B5EF4-FFF2-40B4-BE49-F238E27FC236}">
                <a16:creationId xmlns:a16="http://schemas.microsoft.com/office/drawing/2014/main" id="{8091C213-6C5D-DA41-8FA1-0A12FC582C7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pic>
        <p:nvPicPr>
          <p:cNvPr id="7" name="Imagem 6">
            <a:extLst>
              <a:ext uri="{FF2B5EF4-FFF2-40B4-BE49-F238E27FC236}">
                <a16:creationId xmlns:a16="http://schemas.microsoft.com/office/drawing/2014/main" id="{AB173A64-DD65-FA47-B6A3-225D8423F07A}"/>
              </a:ext>
            </a:extLst>
          </p:cNvPr>
          <p:cNvPicPr>
            <a:picLocks noChangeAspect="1"/>
          </p:cNvPicPr>
          <p:nvPr/>
        </p:nvPicPr>
        <p:blipFill>
          <a:blip r:embed="rId5"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4937511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7" name="Gráfico 6">
            <a:extLst>
              <a:ext uri="{FF2B5EF4-FFF2-40B4-BE49-F238E27FC236}">
                <a16:creationId xmlns:a16="http://schemas.microsoft.com/office/drawing/2014/main" id="{75C43BAD-FCB3-BF47-B633-DE9BA4F0CB9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34082492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6" name="Gráfico 5">
            <a:extLst>
              <a:ext uri="{FF2B5EF4-FFF2-40B4-BE49-F238E27FC236}">
                <a16:creationId xmlns:a16="http://schemas.microsoft.com/office/drawing/2014/main" id="{6107DBB7-823C-B640-843E-884B0FD6BD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11038149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1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892AAEC7-B87D-2442-9798-66FEA3EB83BE}"/>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7594388" y="673106"/>
            <a:ext cx="4203603" cy="5397497"/>
          </a:xfrm>
        </p:spPr>
        <p:txBody>
          <a:bodyPr anchor="ctr"/>
          <a:lstStyle>
            <a:lvl1pPr indent="0" algn="ctr">
              <a:buFont typeface="Arial" panose="020B0604020202020204" pitchFamily="34" charset="0"/>
              <a:buNone/>
              <a:defRPr cap="all" baseline="0"/>
            </a:lvl1pPr>
            <a:lvl2pPr algn="ctr">
              <a:buFont typeface="Arial" panose="020B0604020202020204" pitchFamily="34" charset="0"/>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a:t>
            </a:r>
          </a:p>
        </p:txBody>
      </p:sp>
      <p:pic>
        <p:nvPicPr>
          <p:cNvPr id="8" name="Gráfico 7">
            <a:extLst>
              <a:ext uri="{FF2B5EF4-FFF2-40B4-BE49-F238E27FC236}">
                <a16:creationId xmlns:a16="http://schemas.microsoft.com/office/drawing/2014/main" id="{2B849E26-FD60-5044-A7BD-A5F4D0CCFD3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454751" y="114472"/>
            <a:ext cx="899347" cy="505883"/>
          </a:xfrm>
          <a:prstGeom prst="rect">
            <a:avLst/>
          </a:prstGeom>
        </p:spPr>
      </p:pic>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394010" y="620356"/>
            <a:ext cx="5872976" cy="5450248"/>
          </a:xfrm>
          <a:ln w="76200">
            <a:solidFill>
              <a:schemeClr val="bg1"/>
            </a:solidFill>
          </a:ln>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81346" y="1175063"/>
            <a:ext cx="3146077" cy="5397497"/>
          </a:xfrm>
          <a:ln w="63500">
            <a:solidFill>
              <a:schemeClr val="bg1"/>
            </a:solidFill>
          </a:ln>
        </p:spPr>
        <p:txBody>
          <a:bodyPr/>
          <a:lstStyle/>
          <a:p>
            <a:r>
              <a:rPr lang="pt-BR"/>
              <a:t>Clique no ícone para adicionar uma imagem</a:t>
            </a:r>
            <a:endParaRPr lang="pt-BR" dirty="0"/>
          </a:p>
        </p:txBody>
      </p:sp>
    </p:spTree>
    <p:extLst>
      <p:ext uri="{BB962C8B-B14F-4D97-AF65-F5344CB8AC3E}">
        <p14:creationId xmlns:p14="http://schemas.microsoft.com/office/powerpoint/2010/main" val="19994637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1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C6E8E1A8-55D3-9B48-9B29-E6508932E418}"/>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2904423" y="-109646"/>
            <a:ext cx="8853898" cy="6858000"/>
          </a:xfrm>
          <a:prstGeom prst="rect">
            <a:avLst/>
          </a:prstGeom>
        </p:spPr>
      </p:pic>
      <p:sp>
        <p:nvSpPr>
          <p:cNvPr id="3" name="Content Placeholder 2"/>
          <p:cNvSpPr>
            <a:spLocks noGrp="1"/>
          </p:cNvSpPr>
          <p:nvPr>
            <p:ph idx="1" hasCustomPrompt="1"/>
          </p:nvPr>
        </p:nvSpPr>
        <p:spPr>
          <a:xfrm>
            <a:off x="5737226" y="1570383"/>
            <a:ext cx="5844988" cy="4469427"/>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endParaRPr lang="pt-BR" dirty="0"/>
          </a:p>
        </p:txBody>
      </p:sp>
      <p:pic>
        <p:nvPicPr>
          <p:cNvPr id="42" name="Gráfico 41">
            <a:extLst>
              <a:ext uri="{FF2B5EF4-FFF2-40B4-BE49-F238E27FC236}">
                <a16:creationId xmlns:a16="http://schemas.microsoft.com/office/drawing/2014/main" id="{4F6753B8-D0F9-A343-86E0-682B62C212F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454751" y="6242471"/>
            <a:ext cx="899347" cy="505883"/>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562690" y="0"/>
            <a:ext cx="683467" cy="525103"/>
          </a:xfrm>
          <a:prstGeom prst="rect">
            <a:avLst/>
          </a:prstGeom>
        </p:spPr>
      </p:pic>
      <p:sp>
        <p:nvSpPr>
          <p:cNvPr id="4" name="Título 3">
            <a:extLst>
              <a:ext uri="{FF2B5EF4-FFF2-40B4-BE49-F238E27FC236}">
                <a16:creationId xmlns:a16="http://schemas.microsoft.com/office/drawing/2014/main" id="{58FF06C8-BF25-1449-9FFA-7F8CBB0FF696}"/>
              </a:ext>
            </a:extLst>
          </p:cNvPr>
          <p:cNvSpPr>
            <a:spLocks noGrp="1"/>
          </p:cNvSpPr>
          <p:nvPr>
            <p:ph type="title"/>
          </p:nvPr>
        </p:nvSpPr>
        <p:spPr>
          <a:xfrm>
            <a:off x="5737225" y="320464"/>
            <a:ext cx="5844989" cy="822743"/>
          </a:xfrm>
        </p:spPr>
        <p:txBody>
          <a:bodyPr>
            <a:noAutofit/>
          </a:bodyPr>
          <a:lstStyle>
            <a:lvl1pPr>
              <a:defRPr sz="3200" b="1" cap="all" spc="600" baseline="0">
                <a:solidFill>
                  <a:srgbClr val="D8355E"/>
                </a:solidFill>
              </a:defRPr>
            </a:lvl1pPr>
          </a:lstStyle>
          <a:p>
            <a:r>
              <a:rPr lang="pt-BR"/>
              <a:t>Clique para editar o título Mestre</a:t>
            </a:r>
            <a:endParaRPr lang="pt-BR" dirty="0"/>
          </a:p>
        </p:txBody>
      </p:sp>
      <p:sp>
        <p:nvSpPr>
          <p:cNvPr id="6" name="Espaço Reservado para Texto 5">
            <a:extLst>
              <a:ext uri="{FF2B5EF4-FFF2-40B4-BE49-F238E27FC236}">
                <a16:creationId xmlns:a16="http://schemas.microsoft.com/office/drawing/2014/main" id="{7237BF59-A617-C245-B638-D62E8D08BE0F}"/>
              </a:ext>
            </a:extLst>
          </p:cNvPr>
          <p:cNvSpPr>
            <a:spLocks noGrp="1"/>
          </p:cNvSpPr>
          <p:nvPr>
            <p:ph type="body" sz="quarter" idx="12" hasCustomPrompt="1"/>
          </p:nvPr>
        </p:nvSpPr>
        <p:spPr>
          <a:xfrm>
            <a:off x="5737225" y="6263105"/>
            <a:ext cx="5844989" cy="485357"/>
          </a:xfrm>
        </p:spPr>
        <p:txBody>
          <a:bodyPr/>
          <a:lstStyle>
            <a:lvl1pPr algn="ctr">
              <a:buNone/>
              <a:defRPr sz="2400" i="1"/>
            </a:lvl1pPr>
          </a:lstStyle>
          <a:p>
            <a:pPr lvl="0"/>
            <a:r>
              <a:rPr lang="pt-BR" dirty="0"/>
              <a:t>fonte</a:t>
            </a:r>
          </a:p>
        </p:txBody>
      </p:sp>
    </p:spTree>
    <p:extLst>
      <p:ext uri="{BB962C8B-B14F-4D97-AF65-F5344CB8AC3E}">
        <p14:creationId xmlns:p14="http://schemas.microsoft.com/office/powerpoint/2010/main" val="3461462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Conteú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Tree>
    <p:extLst>
      <p:ext uri="{BB962C8B-B14F-4D97-AF65-F5344CB8AC3E}">
        <p14:creationId xmlns:p14="http://schemas.microsoft.com/office/powerpoint/2010/main" val="14212166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1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F419E3A-8D85-2241-BBFB-F7C70009B109}"/>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06481" y="44234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403858" y="0"/>
            <a:ext cx="5664398" cy="6858000"/>
          </a:xfrm>
          <a:ln w="63500">
            <a:noFill/>
          </a:ln>
        </p:spPr>
        <p:txBody>
          <a:bodyPr/>
          <a:lstStyle/>
          <a:p>
            <a:r>
              <a:rPr lang="pt-BR"/>
              <a:t>Clique no ícone para adicionar uma imagem</a:t>
            </a:r>
            <a:endParaRPr lang="pt-BR" dirty="0"/>
          </a:p>
        </p:txBody>
      </p:sp>
      <p:sp>
        <p:nvSpPr>
          <p:cNvPr id="7" name="Espaço Reservado para Imagem 3">
            <a:extLst>
              <a:ext uri="{FF2B5EF4-FFF2-40B4-BE49-F238E27FC236}">
                <a16:creationId xmlns:a16="http://schemas.microsoft.com/office/drawing/2014/main" id="{49A0F302-B3A7-0D44-A7C1-AF62CB859D6C}"/>
              </a:ext>
            </a:extLst>
          </p:cNvPr>
          <p:cNvSpPr>
            <a:spLocks noGrp="1"/>
          </p:cNvSpPr>
          <p:nvPr>
            <p:ph type="pic" sz="quarter" idx="12"/>
          </p:nvPr>
        </p:nvSpPr>
        <p:spPr>
          <a:xfrm>
            <a:off x="3535469" y="3675834"/>
            <a:ext cx="2841779" cy="2688764"/>
          </a:xfrm>
          <a:ln w="63500">
            <a:solidFill>
              <a:schemeClr val="bg1"/>
            </a:solidFill>
          </a:ln>
        </p:spPr>
        <p:txBody>
          <a:bodyPr/>
          <a:lstStyle/>
          <a:p>
            <a:r>
              <a:rPr lang="pt-BR"/>
              <a:t>Clique no ícone para adicionar uma imagem</a:t>
            </a:r>
            <a:endParaRPr lang="pt-BR" dirty="0"/>
          </a:p>
        </p:txBody>
      </p:sp>
      <p:pic>
        <p:nvPicPr>
          <p:cNvPr id="8" name="Gráfico 7">
            <a:extLst>
              <a:ext uri="{FF2B5EF4-FFF2-40B4-BE49-F238E27FC236}">
                <a16:creationId xmlns:a16="http://schemas.microsoft.com/office/drawing/2014/main" id="{EE36FA5F-6733-D049-97ED-78DDE6C31D00}"/>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162070" y="6272660"/>
            <a:ext cx="899347" cy="505882"/>
          </a:xfrm>
          <a:prstGeom prst="rect">
            <a:avLst/>
          </a:prstGeom>
        </p:spPr>
      </p:pic>
    </p:spTree>
    <p:extLst>
      <p:ext uri="{BB962C8B-B14F-4D97-AF65-F5344CB8AC3E}">
        <p14:creationId xmlns:p14="http://schemas.microsoft.com/office/powerpoint/2010/main" val="25284108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1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445211" y="5060859"/>
            <a:ext cx="3001618" cy="3001618"/>
          </a:xfrm>
          <a:prstGeom prst="chord">
            <a:avLst>
              <a:gd name="adj1" fmla="val 10036989"/>
              <a:gd name="adj2" fmla="val 757449"/>
            </a:avLst>
          </a:prstGeom>
          <a:solidFill>
            <a:schemeClr val="bg1"/>
          </a:solidFill>
          <a:ln>
            <a:noFill/>
          </a:ln>
        </p:spPr>
        <p:txBody>
          <a:bodyPr wrap="square">
            <a:noAutofit/>
          </a:bodyPr>
          <a:lstStyle/>
          <a:p>
            <a:r>
              <a:rPr lang="pt-BR"/>
              <a:t>Clique no ícone para adicionar uma imagem</a:t>
            </a:r>
            <a:endParaRPr lang="pt-BR" dirty="0"/>
          </a:p>
        </p:txBody>
      </p:sp>
    </p:spTree>
    <p:extLst>
      <p:ext uri="{BB962C8B-B14F-4D97-AF65-F5344CB8AC3E}">
        <p14:creationId xmlns:p14="http://schemas.microsoft.com/office/powerpoint/2010/main" val="2478801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1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2604BAC3-0F84-764F-97DF-AE21D6D07D34}"/>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
        <p:nvSpPr>
          <p:cNvPr id="3" name="Content Placeholder 2"/>
          <p:cNvSpPr>
            <a:spLocks noGrp="1"/>
          </p:cNvSpPr>
          <p:nvPr>
            <p:ph idx="1"/>
          </p:nvPr>
        </p:nvSpPr>
        <p:spPr>
          <a:xfrm>
            <a:off x="5883964" y="457200"/>
            <a:ext cx="5698435" cy="56689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pic>
        <p:nvPicPr>
          <p:cNvPr id="11" name="Gráfico 10">
            <a:extLst>
              <a:ext uri="{FF2B5EF4-FFF2-40B4-BE49-F238E27FC236}">
                <a16:creationId xmlns:a16="http://schemas.microsoft.com/office/drawing/2014/main" id="{018CFA39-E2D6-8A46-BE29-0380BFD8C09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99001" y="6308727"/>
            <a:ext cx="899347" cy="505883"/>
          </a:xfrm>
          <a:prstGeom prst="rect">
            <a:avLst/>
          </a:prstGeom>
        </p:spPr>
      </p:pic>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29939"/>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endParaRPr lang="pt-BR" dirty="0"/>
          </a:p>
        </p:txBody>
      </p:sp>
      <p:sp>
        <p:nvSpPr>
          <p:cNvPr id="7" name="Espaço Reservado para Imagem 40">
            <a:extLst>
              <a:ext uri="{FF2B5EF4-FFF2-40B4-BE49-F238E27FC236}">
                <a16:creationId xmlns:a16="http://schemas.microsoft.com/office/drawing/2014/main" id="{A0B58523-0700-144C-9519-1BD01E44796E}"/>
              </a:ext>
            </a:extLst>
          </p:cNvPr>
          <p:cNvSpPr>
            <a:spLocks noGrp="1"/>
          </p:cNvSpPr>
          <p:nvPr>
            <p:ph type="pic" sz="quarter" idx="12"/>
          </p:nvPr>
        </p:nvSpPr>
        <p:spPr>
          <a:xfrm>
            <a:off x="1625858" y="3841076"/>
            <a:ext cx="2747789" cy="2747789"/>
          </a:xfrm>
          <a:prstGeom prst="ellipse">
            <a:avLst/>
          </a:prstGeom>
          <a:solidFill>
            <a:schemeClr val="bg1"/>
          </a:solidFill>
          <a:ln w="50800">
            <a:solidFill>
              <a:schemeClr val="bg1"/>
            </a:solidFill>
          </a:ln>
        </p:spPr>
        <p:txBody>
          <a:bodyPr wrap="square">
            <a:noAutofit/>
          </a:bodyPr>
          <a:lstStyle/>
          <a:p>
            <a:r>
              <a:rPr lang="pt-BR"/>
              <a:t>Clique no ícone para adicionar uma imagem</a:t>
            </a:r>
            <a:endParaRPr lang="pt-BR" dirty="0"/>
          </a:p>
        </p:txBody>
      </p:sp>
    </p:spTree>
    <p:extLst>
      <p:ext uri="{BB962C8B-B14F-4D97-AF65-F5344CB8AC3E}">
        <p14:creationId xmlns:p14="http://schemas.microsoft.com/office/powerpoint/2010/main" val="16761810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cSld name="2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pic>
        <p:nvPicPr>
          <p:cNvPr id="5" name="Gráfico 4">
            <a:extLst>
              <a:ext uri="{FF2B5EF4-FFF2-40B4-BE49-F238E27FC236}">
                <a16:creationId xmlns:a16="http://schemas.microsoft.com/office/drawing/2014/main" id="{281EEA59-F53B-5A42-AE17-9ED7189331A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283507" y="6265335"/>
            <a:ext cx="899347" cy="505882"/>
          </a:xfrm>
          <a:prstGeom prst="rect">
            <a:avLst/>
          </a:prstGeom>
        </p:spPr>
      </p:pic>
    </p:spTree>
    <p:extLst>
      <p:ext uri="{BB962C8B-B14F-4D97-AF65-F5344CB8AC3E}">
        <p14:creationId xmlns:p14="http://schemas.microsoft.com/office/powerpoint/2010/main" val="42561936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cSld name="2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83964" y="484188"/>
            <a:ext cx="5698435"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883964" y="2019300"/>
            <a:ext cx="5698435"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6" name="Espaço Reservado para Imagem 40">
            <a:extLst>
              <a:ext uri="{FF2B5EF4-FFF2-40B4-BE49-F238E27FC236}">
                <a16:creationId xmlns:a16="http://schemas.microsoft.com/office/drawing/2014/main" id="{214A051E-A8FC-7749-90C3-EE68FB9B219F}"/>
              </a:ext>
            </a:extLst>
          </p:cNvPr>
          <p:cNvSpPr>
            <a:spLocks noGrp="1"/>
          </p:cNvSpPr>
          <p:nvPr>
            <p:ph type="pic" sz="quarter" idx="11"/>
          </p:nvPr>
        </p:nvSpPr>
        <p:spPr>
          <a:xfrm>
            <a:off x="238539" y="234124"/>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a:ln>
            <a:noFill/>
          </a:ln>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39450BE8-9AC4-BC4E-A3DF-01AAF3C710A0}"/>
              </a:ext>
            </a:extLst>
          </p:cNvPr>
          <p:cNvSpPr>
            <a:spLocks noGrp="1"/>
          </p:cNvSpPr>
          <p:nvPr>
            <p:ph type="pic" sz="quarter" idx="12"/>
          </p:nvPr>
        </p:nvSpPr>
        <p:spPr>
          <a:xfrm>
            <a:off x="719655" y="3429000"/>
            <a:ext cx="4452730" cy="3429000"/>
          </a:xfrm>
          <a:prstGeom prst="triangle">
            <a:avLst/>
          </a:prstGeom>
          <a:solidFill>
            <a:schemeClr val="bg1"/>
          </a:solidFill>
        </p:spPr>
        <p:txBody>
          <a:bodyPr/>
          <a:lstStyle/>
          <a:p>
            <a:r>
              <a:rPr lang="pt-BR"/>
              <a:t>Clique no ícone para adicionar uma imagem</a:t>
            </a:r>
          </a:p>
        </p:txBody>
      </p:sp>
      <p:pic>
        <p:nvPicPr>
          <p:cNvPr id="7" name="Gráfico 6">
            <a:extLst>
              <a:ext uri="{FF2B5EF4-FFF2-40B4-BE49-F238E27FC236}">
                <a16:creationId xmlns:a16="http://schemas.microsoft.com/office/drawing/2014/main" id="{70CFB24E-4366-4C43-9F3D-3C11A63D0CF1}"/>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408576" y="6278564"/>
            <a:ext cx="899347" cy="505882"/>
          </a:xfrm>
          <a:prstGeom prst="rect">
            <a:avLst/>
          </a:prstGeom>
        </p:spPr>
      </p:pic>
    </p:spTree>
    <p:extLst>
      <p:ext uri="{BB962C8B-B14F-4D97-AF65-F5344CB8AC3E}">
        <p14:creationId xmlns:p14="http://schemas.microsoft.com/office/powerpoint/2010/main" val="42517533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65B6676D-763E-764C-8631-B5F80D58D1ED}"/>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150645" y="853302"/>
            <a:ext cx="6689558" cy="5181558"/>
          </a:xfrm>
          <a:prstGeom prst="rect">
            <a:avLst/>
          </a:prstGeom>
        </p:spPr>
      </p:pic>
      <p:sp>
        <p:nvSpPr>
          <p:cNvPr id="3" name="Content Placeholder 2"/>
          <p:cNvSpPr>
            <a:spLocks noGrp="1"/>
          </p:cNvSpPr>
          <p:nvPr>
            <p:ph idx="1" hasCustomPrompt="1"/>
          </p:nvPr>
        </p:nvSpPr>
        <p:spPr>
          <a:xfrm>
            <a:off x="187326" y="1277768"/>
            <a:ext cx="5573394" cy="4899194"/>
          </a:xfrm>
        </p:spPr>
        <p:txBody>
          <a:bodyPr anchor="ctr">
            <a:normAutofit/>
          </a:bodyPr>
          <a:lstStyle>
            <a:lvl1pPr algn="ctr">
              <a:buFont typeface="Arial" panose="020B0604020202020204" pitchFamily="34" charset="0"/>
              <a:buNone/>
              <a:defRPr sz="4000"/>
            </a:lvl1pPr>
            <a:lvl2pPr algn="ctr">
              <a:buFont typeface="Arial" panose="020B0604020202020204" pitchFamily="34" charset="0"/>
              <a:buNone/>
              <a:defRPr/>
            </a:lvl2pPr>
            <a:lvl3pPr algn="ctr">
              <a:buFont typeface="Arial" panose="020B0604020202020204" pitchFamily="34" charset="0"/>
              <a:buNone/>
              <a:defRPr/>
            </a:lvl3pPr>
            <a:lvl4pPr algn="ctr">
              <a:buFont typeface="Arial" panose="020B0604020202020204" pitchFamily="34" charset="0"/>
              <a:buNone/>
              <a:defRPr/>
            </a:lvl4pPr>
            <a:lvl5pPr algn="ctr">
              <a:buFont typeface="Arial" panose="020B0604020202020204" pitchFamily="34" charset="0"/>
              <a:buNone/>
              <a:defRPr/>
            </a:lvl5pPr>
          </a:lstStyle>
          <a:p>
            <a:pPr lvl="0"/>
            <a:r>
              <a:rPr lang="en-US" dirty="0"/>
              <a:t>Click to edit Master text styles</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374321" y="711200"/>
            <a:ext cx="5465762" cy="5465763"/>
          </a:xfrm>
          <a:solidFill>
            <a:schemeClr val="bg1"/>
          </a:solidFill>
          <a:ln w="82550">
            <a:solidFill>
              <a:schemeClr val="bg1"/>
            </a:solidFill>
          </a:ln>
        </p:spPr>
        <p:txBody>
          <a:bodyPr/>
          <a:lstStyle/>
          <a:p>
            <a:r>
              <a:rPr lang="pt-BR"/>
              <a:t>Clique no ícone para adicionar uma imagem</a:t>
            </a:r>
          </a:p>
        </p:txBody>
      </p:sp>
      <p:sp>
        <p:nvSpPr>
          <p:cNvPr id="2" name="Título 1">
            <a:extLst>
              <a:ext uri="{FF2B5EF4-FFF2-40B4-BE49-F238E27FC236}">
                <a16:creationId xmlns:a16="http://schemas.microsoft.com/office/drawing/2014/main" id="{8BB37B58-2D3C-A648-8672-527B714E45F1}"/>
              </a:ext>
            </a:extLst>
          </p:cNvPr>
          <p:cNvSpPr>
            <a:spLocks noGrp="1"/>
          </p:cNvSpPr>
          <p:nvPr>
            <p:ph type="title" hasCustomPrompt="1"/>
          </p:nvPr>
        </p:nvSpPr>
        <p:spPr>
          <a:xfrm>
            <a:off x="187326" y="310896"/>
            <a:ext cx="5573394" cy="733925"/>
          </a:xfrm>
        </p:spPr>
        <p:txBody>
          <a:bodyPr/>
          <a:lstStyle>
            <a:lvl1pPr>
              <a:defRPr b="1" cap="all" spc="600" baseline="0"/>
            </a:lvl1pPr>
          </a:lstStyle>
          <a:p>
            <a:r>
              <a:rPr lang="pt-BR" dirty="0"/>
              <a:t>título Mestre</a:t>
            </a:r>
          </a:p>
        </p:txBody>
      </p:sp>
      <p:sp>
        <p:nvSpPr>
          <p:cNvPr id="5" name="Retângulo 4">
            <a:extLst>
              <a:ext uri="{FF2B5EF4-FFF2-40B4-BE49-F238E27FC236}">
                <a16:creationId xmlns:a16="http://schemas.microsoft.com/office/drawing/2014/main" id="{1C548C15-4E81-4248-854F-41D03725D3B2}"/>
              </a:ext>
            </a:extLst>
          </p:cNvPr>
          <p:cNvSpPr/>
          <p:nvPr userDrawn="1"/>
        </p:nvSpPr>
        <p:spPr>
          <a:xfrm>
            <a:off x="6127180" y="398674"/>
            <a:ext cx="5900228" cy="614843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BR"/>
          </a:p>
        </p:txBody>
      </p:sp>
      <p:pic>
        <p:nvPicPr>
          <p:cNvPr id="9" name="Gráfico 8">
            <a:extLst>
              <a:ext uri="{FF2B5EF4-FFF2-40B4-BE49-F238E27FC236}">
                <a16:creationId xmlns:a16="http://schemas.microsoft.com/office/drawing/2014/main" id="{83A361A2-8C4F-7B4A-83E1-EAC1A972CCBC}"/>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2454751" y="6356771"/>
            <a:ext cx="899347" cy="505882"/>
          </a:xfrm>
          <a:prstGeom prst="rect">
            <a:avLst/>
          </a:prstGeom>
        </p:spPr>
      </p:pic>
    </p:spTree>
    <p:extLst>
      <p:ext uri="{BB962C8B-B14F-4D97-AF65-F5344CB8AC3E}">
        <p14:creationId xmlns:p14="http://schemas.microsoft.com/office/powerpoint/2010/main" val="2230675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886A5FC-145E-2647-98DB-C79386FC6843}"/>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B01C23A4-94EF-1F4E-92B5-5B0AA346128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10" name="Gráfico 9">
            <a:extLst>
              <a:ext uri="{FF2B5EF4-FFF2-40B4-BE49-F238E27FC236}">
                <a16:creationId xmlns:a16="http://schemas.microsoft.com/office/drawing/2014/main" id="{A787628B-C089-144E-A453-332E6A754E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12" name="Gráfico 11">
            <a:extLst>
              <a:ext uri="{FF2B5EF4-FFF2-40B4-BE49-F238E27FC236}">
                <a16:creationId xmlns:a16="http://schemas.microsoft.com/office/drawing/2014/main" id="{97616863-2CDE-934D-8B6C-92FF5EA9109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54751" y="6242471"/>
            <a:ext cx="899347" cy="505882"/>
          </a:xfrm>
          <a:prstGeom prst="rect">
            <a:avLst/>
          </a:prstGeom>
        </p:spPr>
      </p:pic>
      <p:pic>
        <p:nvPicPr>
          <p:cNvPr id="13" name="Imagem 12">
            <a:extLst>
              <a:ext uri="{FF2B5EF4-FFF2-40B4-BE49-F238E27FC236}">
                <a16:creationId xmlns:a16="http://schemas.microsoft.com/office/drawing/2014/main" id="{5C771552-16CA-7F4A-9F05-19EC76D2CFD7}"/>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956767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E87C1F4-8387-1947-AFFB-2A0DE191E54D}"/>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6011732" y="615103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6011732" y="1577339"/>
            <a:ext cx="5844988" cy="4283785"/>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9" name="Gráfico 8">
            <a:extLst>
              <a:ext uri="{FF2B5EF4-FFF2-40B4-BE49-F238E27FC236}">
                <a16:creationId xmlns:a16="http://schemas.microsoft.com/office/drawing/2014/main" id="{5EE8EE3B-F1EE-1F4F-9225-8D77E2FB417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54751" y="6242471"/>
            <a:ext cx="899347" cy="505882"/>
          </a:xfrm>
          <a:prstGeom prst="rect">
            <a:avLst/>
          </a:prstGeom>
        </p:spPr>
      </p:pic>
      <p:pic>
        <p:nvPicPr>
          <p:cNvPr id="12" name="Imagem 11">
            <a:extLst>
              <a:ext uri="{FF2B5EF4-FFF2-40B4-BE49-F238E27FC236}">
                <a16:creationId xmlns:a16="http://schemas.microsoft.com/office/drawing/2014/main" id="{4F4E2561-7FE3-D44F-84C8-DE736941D312}"/>
              </a:ext>
            </a:extLst>
          </p:cNvPr>
          <p:cNvPicPr>
            <a:picLocks noChangeAspect="1"/>
          </p:cNvPicPr>
          <p:nvPr/>
        </p:nvPicPr>
        <p:blipFill>
          <a:blip r:embed="rId8"/>
          <a:stretch>
            <a:fillRect/>
          </a:stretch>
        </p:blipFill>
        <p:spPr>
          <a:xfrm>
            <a:off x="5953932" y="700402"/>
            <a:ext cx="5901978" cy="562747"/>
          </a:xfrm>
          <a:prstGeom prst="rect">
            <a:avLst/>
          </a:prstGeom>
        </p:spPr>
      </p:pic>
      <p:pic>
        <p:nvPicPr>
          <p:cNvPr id="10" name="Imagem 9">
            <a:extLst>
              <a:ext uri="{FF2B5EF4-FFF2-40B4-BE49-F238E27FC236}">
                <a16:creationId xmlns:a16="http://schemas.microsoft.com/office/drawing/2014/main" id="{E39A98B7-1030-664F-8568-6FC44821601D}"/>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358"/>
            <a:ext cx="8853898" cy="6858000"/>
          </a:xfrm>
          <a:prstGeom prst="rect">
            <a:avLst/>
          </a:prstGeom>
        </p:spPr>
      </p:pic>
    </p:spTree>
    <p:extLst>
      <p:ext uri="{BB962C8B-B14F-4D97-AF65-F5344CB8AC3E}">
        <p14:creationId xmlns:p14="http://schemas.microsoft.com/office/powerpoint/2010/main" val="3284977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EC60314C-7A12-204D-AF5F-CBEF0180DA22}"/>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lstStyle>
            <a:lvl1pPr indent="0" algn="l">
              <a:buFont typeface="Arial" panose="020B0604020202020204" pitchFamily="34" charset="0"/>
              <a:buChar char="•"/>
              <a:defRPr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149FEFE9-F668-2440-9630-BFB45759A50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1" y="6242471"/>
            <a:ext cx="899347" cy="505882"/>
          </a:xfrm>
          <a:prstGeom prst="rect">
            <a:avLst/>
          </a:prstGeom>
        </p:spPr>
      </p:pic>
      <p:pic>
        <p:nvPicPr>
          <p:cNvPr id="7" name="Imagem 6">
            <a:extLst>
              <a:ext uri="{FF2B5EF4-FFF2-40B4-BE49-F238E27FC236}">
                <a16:creationId xmlns:a16="http://schemas.microsoft.com/office/drawing/2014/main" id="{A3A6526A-0D5A-334F-8853-03528193AAEA}"/>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775820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938A840-BD25-1547-9BB4-4F35D9D1E489}"/>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9" name="Gráfico 8">
            <a:extLst>
              <a:ext uri="{FF2B5EF4-FFF2-40B4-BE49-F238E27FC236}">
                <a16:creationId xmlns:a16="http://schemas.microsoft.com/office/drawing/2014/main" id="{412C8224-12D4-304D-A6EA-881B8DE6314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999001" y="6333754"/>
            <a:ext cx="899347" cy="505882"/>
          </a:xfrm>
          <a:prstGeom prst="rect">
            <a:avLst/>
          </a:prstGeom>
        </p:spPr>
      </p:pic>
      <p:pic>
        <p:nvPicPr>
          <p:cNvPr id="8" name="Imagem 7">
            <a:extLst>
              <a:ext uri="{FF2B5EF4-FFF2-40B4-BE49-F238E27FC236}">
                <a16:creationId xmlns:a16="http://schemas.microsoft.com/office/drawing/2014/main" id="{AB3194F7-AD86-5040-B243-31449BC2BB03}"/>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1000883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6" name="Imagem 5">
            <a:extLst>
              <a:ext uri="{FF2B5EF4-FFF2-40B4-BE49-F238E27FC236}">
                <a16:creationId xmlns:a16="http://schemas.microsoft.com/office/drawing/2014/main" id="{33F2E1BE-5F05-AA4A-AF98-82AE928136B3}"/>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pic>
        <p:nvPicPr>
          <p:cNvPr id="7" name="Gráfico 6">
            <a:extLst>
              <a:ext uri="{FF2B5EF4-FFF2-40B4-BE49-F238E27FC236}">
                <a16:creationId xmlns:a16="http://schemas.microsoft.com/office/drawing/2014/main" id="{2B59C8D0-3651-844B-AFE6-B3A51164A669}"/>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101724" y="6229771"/>
            <a:ext cx="899347" cy="505882"/>
          </a:xfrm>
          <a:prstGeom prst="rect">
            <a:avLst/>
          </a:prstGeom>
        </p:spPr>
      </p:pic>
    </p:spTree>
    <p:extLst>
      <p:ext uri="{BB962C8B-B14F-4D97-AF65-F5344CB8AC3E}">
        <p14:creationId xmlns:p14="http://schemas.microsoft.com/office/powerpoint/2010/main" val="2210075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70DE7231-C7B3-4543-932B-2F383A77F437}"/>
              </a:ext>
            </a:extLst>
          </p:cNvPr>
          <p:cNvPicPr>
            <a:picLocks noChangeAspect="1"/>
          </p:cNvPicPr>
          <p:nvPr/>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11" name="Gráfico 10">
            <a:extLst>
              <a:ext uri="{FF2B5EF4-FFF2-40B4-BE49-F238E27FC236}">
                <a16:creationId xmlns:a16="http://schemas.microsoft.com/office/drawing/2014/main" id="{C816ED7B-5566-3242-BF70-E310771A7E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pic>
        <p:nvPicPr>
          <p:cNvPr id="7" name="Imagem 6">
            <a:extLst>
              <a:ext uri="{FF2B5EF4-FFF2-40B4-BE49-F238E27FC236}">
                <a16:creationId xmlns:a16="http://schemas.microsoft.com/office/drawing/2014/main" id="{D1D971D9-BD46-F44D-BBAC-C85C1999C818}"/>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tretch>
            <a:fillRect/>
          </a:stretch>
        </p:blipFill>
        <p:spPr>
          <a:xfrm>
            <a:off x="3188680" y="-109646"/>
            <a:ext cx="8853898" cy="6858000"/>
          </a:xfrm>
          <a:prstGeom prst="rect">
            <a:avLst/>
          </a:prstGeom>
        </p:spPr>
      </p:pic>
    </p:spTree>
    <p:extLst>
      <p:ext uri="{BB962C8B-B14F-4D97-AF65-F5344CB8AC3E}">
        <p14:creationId xmlns:p14="http://schemas.microsoft.com/office/powerpoint/2010/main" val="311317648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3.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t-BR"/>
              <a:t>Clique para editar o título Mestre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pic>
        <p:nvPicPr>
          <p:cNvPr id="7" name="Gráfico 6">
            <a:extLst>
              <a:ext uri="{FF2B5EF4-FFF2-40B4-BE49-F238E27FC236}">
                <a16:creationId xmlns:a16="http://schemas.microsoft.com/office/drawing/2014/main" id="{F8AF246A-4EC3-E24F-8BD5-7A3824CE1D8A}"/>
              </a:ext>
            </a:extLst>
          </p:cNvPr>
          <p:cNvPicPr>
            <a:picLocks noChangeAspect="1"/>
          </p:cNvPicPr>
          <p:nvPr/>
        </p:nvPicPr>
        <p:blipFill>
          <a:blip r:embed="rId38">
            <a:extLst>
              <a:ext uri="{96DAC541-7B7A-43D3-8B79-37D633B846F1}">
                <asvg:svgBlip xmlns:asvg="http://schemas.microsoft.com/office/drawing/2016/SVG/main" r:embed="rId39"/>
              </a:ext>
            </a:extLst>
          </a:blip>
          <a:srcRect/>
          <a:stretch/>
        </p:blipFill>
        <p:spPr>
          <a:xfrm>
            <a:off x="5646326" y="6308727"/>
            <a:ext cx="899347" cy="505882"/>
          </a:xfrm>
          <a:prstGeom prst="rect">
            <a:avLst/>
          </a:prstGeom>
        </p:spPr>
      </p:pic>
    </p:spTree>
    <p:extLst>
      <p:ext uri="{BB962C8B-B14F-4D97-AF65-F5344CB8AC3E}">
        <p14:creationId xmlns:p14="http://schemas.microsoft.com/office/powerpoint/2010/main" val="4208990588"/>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 id="2147483719" r:id="rId32"/>
    <p:sldLayoutId id="2147483720" r:id="rId33"/>
    <p:sldLayoutId id="2147483721" r:id="rId34"/>
    <p:sldLayoutId id="2147483722" r:id="rId3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30.xml"/><Relationship Id="rId5" Type="http://schemas.openxmlformats.org/officeDocument/2006/relationships/image" Target="../media/image30.jpe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34.xml"/><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25.xml"/><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9.xml"/><Relationship Id="rId1" Type="http://schemas.openxmlformats.org/officeDocument/2006/relationships/slideLayout" Target="../slideLayouts/slideLayout30.xml"/><Relationship Id="rId4" Type="http://schemas.openxmlformats.org/officeDocument/2006/relationships/image" Target="../media/image56.jpe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34.xml"/><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96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rmAutofit lnSpcReduction="10000"/>
          </a:bodyPr>
          <a:lstStyle/>
          <a:p>
            <a:pPr marL="457200" indent="-457200">
              <a:buFont typeface="Arial" panose="020B0604020202020204" pitchFamily="34" charset="0"/>
              <a:buChar char="•"/>
            </a:pPr>
            <a:r>
              <a:rPr lang="es-ES_tradnl" dirty="0"/>
              <a:t>Las personas que sufren de trastornos de control de impulsos no logran resistir al impulso de robar, de atacar a alguien o de apostar. </a:t>
            </a:r>
            <a:r>
              <a:rPr lang="es-ES_tradnl" b="1" dirty="0">
                <a:solidFill>
                  <a:srgbClr val="D83D61"/>
                </a:solidFill>
              </a:rPr>
              <a:t>Los especialistas en salud mental saben que estos impulsos son muchas veces precedidos por cierto pensamiento </a:t>
            </a:r>
            <a:r>
              <a:rPr lang="es-ES_tradnl" dirty="0"/>
              <a:t>(o cadena de pensamientos), que lleva a un comportamiento indeseable. </a:t>
            </a:r>
          </a:p>
        </p:txBody>
      </p:sp>
      <p:pic>
        <p:nvPicPr>
          <p:cNvPr id="10" name="Espaço Reservado para Imagem 9">
            <a:extLst>
              <a:ext uri="{FF2B5EF4-FFF2-40B4-BE49-F238E27FC236}">
                <a16:creationId xmlns:a16="http://schemas.microsoft.com/office/drawing/2014/main" id="{2FFBF13A-2B1E-7A4E-B1BF-6BD93988125B}"/>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2113" r="2113"/>
          <a:stretch/>
        </p:blipFill>
        <p:spPr>
          <a:xfrm>
            <a:off x="196944" y="711202"/>
            <a:ext cx="5414962" cy="5414962"/>
          </a:xfrm>
        </p:spPr>
      </p:pic>
      <p:pic>
        <p:nvPicPr>
          <p:cNvPr id="11" name="Espaço Reservado para Imagem 10">
            <a:extLst>
              <a:ext uri="{FF2B5EF4-FFF2-40B4-BE49-F238E27FC236}">
                <a16:creationId xmlns:a16="http://schemas.microsoft.com/office/drawing/2014/main" id="{C79D9C15-89FD-C846-A5DC-15C698D6F654}"/>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8102" b="8102"/>
          <a:stretch/>
        </p:blipFill>
        <p:spPr>
          <a:xfrm>
            <a:off x="1273268" y="4124325"/>
            <a:ext cx="3262312" cy="2733675"/>
          </a:xfrm>
        </p:spPr>
      </p:pic>
    </p:spTree>
    <p:extLst>
      <p:ext uri="{BB962C8B-B14F-4D97-AF65-F5344CB8AC3E}">
        <p14:creationId xmlns:p14="http://schemas.microsoft.com/office/powerpoint/2010/main" val="345900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r>
              <a:rPr lang="es-ES_tradnl" b="1" dirty="0">
                <a:solidFill>
                  <a:srgbClr val="000000"/>
                </a:solidFill>
                <a:effectLst>
                  <a:outerShdw blurRad="38100" dist="38100" dir="2700000" algn="tl">
                    <a:srgbClr val="000000">
                      <a:alpha val="43137"/>
                    </a:srgbClr>
                  </a:outerShdw>
                </a:effectLst>
                <a:latin typeface="Calibri" pitchFamily="34" charset="0"/>
                <a:cs typeface="Calibri" pitchFamily="34" charset="0"/>
              </a:rPr>
              <a:t>¿Qué alternativa propone Pablo para tratar con el comportamiento inmoral? </a:t>
            </a:r>
            <a:r>
              <a:rPr lang="es-ES_tradnl" i="1" dirty="0" err="1">
                <a:solidFill>
                  <a:srgbClr val="000000"/>
                </a:solidFill>
                <a:effectLst>
                  <a:outerShdw blurRad="38100" dist="38100" dir="2700000" algn="tl">
                    <a:srgbClr val="000000">
                      <a:alpha val="43137"/>
                    </a:srgbClr>
                  </a:outerShdw>
                </a:effectLst>
                <a:latin typeface="Calibri" pitchFamily="34" charset="0"/>
                <a:cs typeface="Calibri" pitchFamily="34" charset="0"/>
              </a:rPr>
              <a:t>Rom</a:t>
            </a:r>
            <a:r>
              <a:rPr lang="es-ES_tradnl" i="1" dirty="0">
                <a:solidFill>
                  <a:srgbClr val="000000"/>
                </a:solidFill>
                <a:effectLst>
                  <a:outerShdw blurRad="38100" dist="38100" dir="2700000" algn="tl">
                    <a:srgbClr val="000000">
                      <a:alpha val="43137"/>
                    </a:srgbClr>
                  </a:outerShdw>
                </a:effectLst>
                <a:latin typeface="Calibri" pitchFamily="34" charset="0"/>
                <a:cs typeface="Calibri" pitchFamily="34" charset="0"/>
              </a:rPr>
              <a:t>. 8:5-8.</a:t>
            </a:r>
            <a:endParaRPr lang="es-ES_tradnl" dirty="0">
              <a:solidFill>
                <a:srgbClr val="000000"/>
              </a:solidFill>
              <a:effectLst>
                <a:outerShdw blurRad="38100" dist="38100" dir="2700000" algn="tl">
                  <a:srgbClr val="000000">
                    <a:alpha val="43137"/>
                  </a:srgbClr>
                </a:outerShdw>
              </a:effectLst>
              <a:latin typeface="Calibri" pitchFamily="34" charset="0"/>
              <a:cs typeface="Calibri" pitchFamily="34" charset="0"/>
            </a:endParaRPr>
          </a:p>
          <a:p>
            <a:pPr marL="0" indent="0"/>
            <a:r>
              <a:rPr lang="es-ES_tradnl" dirty="0">
                <a:solidFill>
                  <a:srgbClr val="000000"/>
                </a:solidFill>
                <a:latin typeface="Calibri" pitchFamily="34" charset="0"/>
                <a:cs typeface="Calibri" pitchFamily="34" charset="0"/>
              </a:rPr>
              <a:t>La mente y el comportamiento son mostrados por Pablo como íntimamente ligados. La mente llena del Espíritu procurará buenas acciones, y la mente dominada por el pecado causará acciones pecaminosas.</a:t>
            </a:r>
            <a:endParaRPr lang="es-ES_tradnl" dirty="0">
              <a:solidFill>
                <a:srgbClr val="000000"/>
              </a:solidFill>
            </a:endParaRPr>
          </a:p>
        </p:txBody>
      </p:sp>
      <p:pic>
        <p:nvPicPr>
          <p:cNvPr id="16" name="Espaço Reservado para Imagem 15">
            <a:extLst>
              <a:ext uri="{FF2B5EF4-FFF2-40B4-BE49-F238E27FC236}">
                <a16:creationId xmlns:a16="http://schemas.microsoft.com/office/drawing/2014/main" id="{AD9A6569-0B5A-024E-BA5F-B300EF88773F}"/>
              </a:ext>
            </a:extLst>
          </p:cNvPr>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t="14" b="14"/>
          <a:stretch>
            <a:fillRect/>
          </a:stretch>
        </p:blipFill>
        <p:spPr/>
      </p:pic>
      <p:pic>
        <p:nvPicPr>
          <p:cNvPr id="14" name="Espaço Reservado para Imagem 13">
            <a:extLst>
              <a:ext uri="{FF2B5EF4-FFF2-40B4-BE49-F238E27FC236}">
                <a16:creationId xmlns:a16="http://schemas.microsoft.com/office/drawing/2014/main" id="{553C0F29-E736-1C4C-900C-79D66FF08640}"/>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t="18" b="18"/>
          <a:stretch>
            <a:fillRect/>
          </a:stretch>
        </p:blipFill>
        <p:spPr>
          <a:xfrm>
            <a:off x="697568" y="3825656"/>
            <a:ext cx="2841779" cy="2688764"/>
          </a:xfrm>
        </p:spPr>
      </p:pic>
    </p:spTree>
    <p:extLst>
      <p:ext uri="{BB962C8B-B14F-4D97-AF65-F5344CB8AC3E}">
        <p14:creationId xmlns:p14="http://schemas.microsoft.com/office/powerpoint/2010/main" val="4266025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algn="ctr">
              <a:buNone/>
            </a:pPr>
            <a:r>
              <a:rPr lang="es-ES_tradnl" dirty="0">
                <a:solidFill>
                  <a:srgbClr val="000000"/>
                </a:solidFill>
                <a:latin typeface="Calibri" pitchFamily="34" charset="0"/>
                <a:cs typeface="Calibri" pitchFamily="34" charset="0"/>
              </a:rPr>
              <a:t>No es suficiente cambiar el comportamiento por una cuestión de conveniencia o para presentar un rostro justo al mundo. </a:t>
            </a:r>
            <a:r>
              <a:rPr lang="es-ES_tradnl" b="1" dirty="0">
                <a:solidFill>
                  <a:srgbClr val="D83D61"/>
                </a:solidFill>
                <a:effectLst>
                  <a:outerShdw blurRad="38100" dist="38100" dir="2700000" algn="tl">
                    <a:srgbClr val="000000">
                      <a:alpha val="43137"/>
                    </a:srgbClr>
                  </a:outerShdw>
                </a:effectLst>
                <a:latin typeface="Calibri" pitchFamily="34" charset="0"/>
                <a:cs typeface="Calibri" pitchFamily="34" charset="0"/>
              </a:rPr>
              <a:t>El corazón (mente) necesita ser transformado o entonces eventuales frutos mostrarán la verdadera naturaleza de ese corazón. </a:t>
            </a:r>
          </a:p>
        </p:txBody>
      </p:sp>
      <p:pic>
        <p:nvPicPr>
          <p:cNvPr id="9" name="Espaço Reservado para Imagem 8">
            <a:extLst>
              <a:ext uri="{FF2B5EF4-FFF2-40B4-BE49-F238E27FC236}">
                <a16:creationId xmlns:a16="http://schemas.microsoft.com/office/drawing/2014/main" id="{36ED164F-9803-5C4E-83ED-39E95E46BF14}"/>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58566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Autofit/>
          </a:bodyPr>
          <a:lstStyle/>
          <a:p>
            <a:r>
              <a:rPr lang="es-ES_tradnl" sz="3200" dirty="0"/>
              <a:t>Pensamientos como una </a:t>
            </a:r>
            <a:br>
              <a:rPr lang="es-ES_tradnl" sz="3200" dirty="0"/>
            </a:br>
            <a:r>
              <a:rPr lang="es-ES_tradnl" sz="3200" dirty="0"/>
              <a:t>Fuente de Angustia</a:t>
            </a:r>
            <a:endParaRPr lang="pt-BR" sz="3200" dirty="0"/>
          </a:p>
        </p:txBody>
      </p:sp>
      <p:sp>
        <p:nvSpPr>
          <p:cNvPr id="3" name="Content Placeholder 2"/>
          <p:cNvSpPr>
            <a:spLocks noGrp="1"/>
          </p:cNvSpPr>
          <p:nvPr>
            <p:ph idx="1"/>
          </p:nvPr>
        </p:nvSpPr>
        <p:spPr>
          <a:xfrm>
            <a:off x="5883964" y="2019300"/>
            <a:ext cx="5698435" cy="4106864"/>
          </a:xfrm>
        </p:spPr>
        <p:txBody>
          <a:bodyPr>
            <a:normAutofit lnSpcReduction="10000"/>
          </a:bodyPr>
          <a:lstStyle/>
          <a:p>
            <a:r>
              <a:rPr lang="es-ES_tradnl" dirty="0"/>
              <a:t>¿Cuáles son las cosas que realmente le asustan? ¿Cuáles son las maneras en las que puede aprender a confiar en el Señor, a pesar del miedo? Después de todo, no es el poder del Señor mayor que cualquier amenaza que enfrenta?</a:t>
            </a:r>
            <a:endParaRPr lang="en-US" dirty="0"/>
          </a:p>
          <a:p>
            <a:endParaRPr lang="en-US" dirty="0"/>
          </a:p>
        </p:txBody>
      </p:sp>
      <p:pic>
        <p:nvPicPr>
          <p:cNvPr id="18" name="Espaço Reservado para Imagem 17">
            <a:extLst>
              <a:ext uri="{FF2B5EF4-FFF2-40B4-BE49-F238E27FC236}">
                <a16:creationId xmlns:a16="http://schemas.microsoft.com/office/drawing/2014/main" id="{31AB38CF-6BF0-3F4A-A017-D91AEE63823F}"/>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234124"/>
            <a:ext cx="5414962" cy="5414962"/>
          </a:xfrm>
        </p:spPr>
      </p:pic>
      <p:pic>
        <p:nvPicPr>
          <p:cNvPr id="21" name="Espaço Reservado para Imagem 20">
            <a:extLst>
              <a:ext uri="{FF2B5EF4-FFF2-40B4-BE49-F238E27FC236}">
                <a16:creationId xmlns:a16="http://schemas.microsoft.com/office/drawing/2014/main" id="{88EC3903-BCBB-D540-8E19-23BE203F18D6}"/>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89" b="89"/>
          <a:stretch/>
        </p:blipFill>
        <p:spPr>
          <a:xfrm>
            <a:off x="719655" y="3429000"/>
            <a:ext cx="4452730" cy="3429000"/>
          </a:xfrm>
        </p:spPr>
      </p:pic>
    </p:spTree>
    <p:extLst>
      <p:ext uri="{BB962C8B-B14F-4D97-AF65-F5344CB8AC3E}">
        <p14:creationId xmlns:p14="http://schemas.microsoft.com/office/powerpoint/2010/main" val="15156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06481" y="442343"/>
            <a:ext cx="5147318" cy="5784210"/>
          </a:xfrm>
        </p:spPr>
        <p:txBody>
          <a:bodyPr>
            <a:normAutofit/>
          </a:bodyPr>
          <a:lstStyle/>
          <a:p>
            <a:r>
              <a:rPr lang="es-ES_tradnl" dirty="0"/>
              <a:t>Mucho sufrimiento puede tener origen  en el pensamiento.</a:t>
            </a:r>
          </a:p>
        </p:txBody>
      </p:sp>
      <p:pic>
        <p:nvPicPr>
          <p:cNvPr id="10" name="Espaço Reservado para Imagem 9">
            <a:extLst>
              <a:ext uri="{FF2B5EF4-FFF2-40B4-BE49-F238E27FC236}">
                <a16:creationId xmlns:a16="http://schemas.microsoft.com/office/drawing/2014/main" id="{245AAED2-8BAA-F344-B282-570D1CFA6F66}"/>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126" b="126"/>
          <a:stretch/>
        </p:blipFill>
        <p:spPr>
          <a:xfrm>
            <a:off x="403858" y="0"/>
            <a:ext cx="5664398" cy="6858000"/>
          </a:xfrm>
        </p:spPr>
      </p:pic>
      <p:pic>
        <p:nvPicPr>
          <p:cNvPr id="11" name="Espaço Reservado para Imagem 10">
            <a:extLst>
              <a:ext uri="{FF2B5EF4-FFF2-40B4-BE49-F238E27FC236}">
                <a16:creationId xmlns:a16="http://schemas.microsoft.com/office/drawing/2014/main" id="{1ECFEC5F-D895-E64B-9BC8-E2F54F828DFA}"/>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8" b="18"/>
          <a:stretch/>
        </p:blipFill>
        <p:spPr>
          <a:xfrm>
            <a:off x="4163220" y="4017963"/>
            <a:ext cx="2843212" cy="2689225"/>
          </a:xfrm>
        </p:spPr>
      </p:pic>
    </p:spTree>
    <p:extLst>
      <p:ext uri="{BB962C8B-B14F-4D97-AF65-F5344CB8AC3E}">
        <p14:creationId xmlns:p14="http://schemas.microsoft.com/office/powerpoint/2010/main" val="216661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ço Reservado para Imagem 5">
            <a:extLst>
              <a:ext uri="{FF2B5EF4-FFF2-40B4-BE49-F238E27FC236}">
                <a16:creationId xmlns:a16="http://schemas.microsoft.com/office/drawing/2014/main" id="{0DBE0EC2-2F9D-1E46-B8A5-C486FCE96659}"/>
              </a:ext>
            </a:extLst>
          </p:cNvPr>
          <p:cNvPicPr>
            <a:picLocks noGrp="1" noChangeAspect="1"/>
          </p:cNvPicPr>
          <p:nvPr>
            <p:ph type="pic" sz="quarter" idx="11"/>
          </p:nvPr>
        </p:nvPicPr>
        <p:blipFill>
          <a:blip r:embed="rId3"/>
          <a:srcRect l="16621" r="16621"/>
          <a:stretch>
            <a:fillRect/>
          </a:stretch>
        </p:blipFill>
        <p:spPr/>
      </p:pic>
      <p:sp>
        <p:nvSpPr>
          <p:cNvPr id="3" name="Content Placeholder 2"/>
          <p:cNvSpPr>
            <a:spLocks noGrp="1"/>
          </p:cNvSpPr>
          <p:nvPr>
            <p:ph idx="1"/>
          </p:nvPr>
        </p:nvSpPr>
        <p:spPr/>
        <p:txBody>
          <a:bodyPr anchor="ctr">
            <a:normAutofit/>
          </a:bodyPr>
          <a:lstStyle/>
          <a:p>
            <a:pPr marL="0" indent="0" algn="ctr"/>
            <a:r>
              <a:rPr lang="es-ES_tradnl" b="1" dirty="0">
                <a:solidFill>
                  <a:srgbClr val="D83D61"/>
                </a:solidFill>
                <a:effectLst>
                  <a:outerShdw blurRad="38100" dist="38100" dir="2700000" algn="tl">
                    <a:srgbClr val="000000">
                      <a:alpha val="43137"/>
                    </a:srgbClr>
                  </a:outerShdw>
                </a:effectLst>
                <a:latin typeface="Calibri" pitchFamily="34" charset="0"/>
                <a:cs typeface="Calibri" pitchFamily="34" charset="0"/>
              </a:rPr>
              <a:t>Las palabras son herramientas muy poderosas, para el bien o para el mal. </a:t>
            </a:r>
            <a:r>
              <a:rPr lang="es-ES_tradnl" dirty="0">
                <a:solidFill>
                  <a:srgbClr val="000000"/>
                </a:solidFill>
                <a:latin typeface="Calibri" pitchFamily="34" charset="0"/>
                <a:cs typeface="Calibri" pitchFamily="34" charset="0"/>
              </a:rPr>
              <a:t>Las palabras también construyen o destruyen. Hay vida y muerte en las palabras que hablamos. Necesitamos ser cuidadosos con los pensamientos y sentimientos que salen de nuestras bocas.</a:t>
            </a:r>
          </a:p>
        </p:txBody>
      </p:sp>
      <p:pic>
        <p:nvPicPr>
          <p:cNvPr id="23" name="Espaço Reservado para Imagem 22">
            <a:extLst>
              <a:ext uri="{FF2B5EF4-FFF2-40B4-BE49-F238E27FC236}">
                <a16:creationId xmlns:a16="http://schemas.microsoft.com/office/drawing/2014/main" id="{2C39F9E8-69EE-BA43-9B45-3DB8E82862B4}"/>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82" r="82"/>
          <a:stretch>
            <a:fillRect/>
          </a:stretch>
        </p:blipFill>
        <p:spPr/>
      </p:pic>
    </p:spTree>
    <p:extLst>
      <p:ext uri="{BB962C8B-B14F-4D97-AF65-F5344CB8AC3E}">
        <p14:creationId xmlns:p14="http://schemas.microsoft.com/office/powerpoint/2010/main" val="3860608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lstStyle/>
          <a:p>
            <a:r>
              <a:rPr lang="es-ES_tradnl" dirty="0"/>
              <a:t>Reflexione</a:t>
            </a:r>
            <a:endParaRPr lang="pt-BR" dirty="0"/>
          </a:p>
        </p:txBody>
      </p:sp>
      <p:sp>
        <p:nvSpPr>
          <p:cNvPr id="3" name="Content Placeholder 2"/>
          <p:cNvSpPr>
            <a:spLocks noGrp="1"/>
          </p:cNvSpPr>
          <p:nvPr>
            <p:ph idx="1"/>
          </p:nvPr>
        </p:nvSpPr>
        <p:spPr>
          <a:xfrm>
            <a:off x="5883964" y="2019300"/>
            <a:ext cx="5698435" cy="4106864"/>
          </a:xfrm>
        </p:spPr>
        <p:txBody>
          <a:bodyPr>
            <a:normAutofit/>
          </a:bodyPr>
          <a:lstStyle/>
          <a:p>
            <a:r>
              <a:rPr lang="es-ES_tradnl" dirty="0"/>
              <a:t>Lea Hechos 14:2, 15:24, y Gálatas 3:1. ¿Qué nos dicen con respecto al poder de impactar negativamente?  </a:t>
            </a:r>
          </a:p>
        </p:txBody>
      </p:sp>
      <p:pic>
        <p:nvPicPr>
          <p:cNvPr id="10" name="Espaço Reservado para Imagem 9">
            <a:extLst>
              <a:ext uri="{FF2B5EF4-FFF2-40B4-BE49-F238E27FC236}">
                <a16:creationId xmlns:a16="http://schemas.microsoft.com/office/drawing/2014/main" id="{486061E6-2DC0-6A47-AA39-35CCF8E0D819}"/>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711202"/>
            <a:ext cx="5414962" cy="5414962"/>
          </a:xfrm>
        </p:spPr>
      </p:pic>
    </p:spTree>
    <p:extLst>
      <p:ext uri="{BB962C8B-B14F-4D97-AF65-F5344CB8AC3E}">
        <p14:creationId xmlns:p14="http://schemas.microsoft.com/office/powerpoint/2010/main" val="2066314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D84841A1-85A1-F24D-B0FF-72738AA75037}"/>
              </a:ext>
            </a:extLst>
          </p:cNvPr>
          <p:cNvSpPr>
            <a:spLocks noGrp="1"/>
          </p:cNvSpPr>
          <p:nvPr>
            <p:ph type="title"/>
          </p:nvPr>
        </p:nvSpPr>
        <p:spPr>
          <a:xfrm>
            <a:off x="5737412" y="6242471"/>
            <a:ext cx="5844988" cy="451226"/>
          </a:xfrm>
        </p:spPr>
        <p:txBody>
          <a:bodyPr/>
          <a:lstStyle/>
          <a:p>
            <a:r>
              <a:rPr lang="es-ES_tradnl" dirty="0"/>
              <a:t>Elena G. White, Obreros evangélicos, p. 492.</a:t>
            </a:r>
          </a:p>
        </p:txBody>
      </p:sp>
      <p:sp>
        <p:nvSpPr>
          <p:cNvPr id="3" name="Content Placeholder 2"/>
          <p:cNvSpPr>
            <a:spLocks noGrp="1"/>
          </p:cNvSpPr>
          <p:nvPr>
            <p:ph idx="1"/>
          </p:nvPr>
        </p:nvSpPr>
        <p:spPr>
          <a:xfrm>
            <a:off x="5737412" y="711203"/>
            <a:ext cx="5844988" cy="5241362"/>
          </a:xfrm>
        </p:spPr>
        <p:txBody>
          <a:bodyPr/>
          <a:lstStyle/>
          <a:p>
            <a:r>
              <a:rPr lang="pt-BR" dirty="0"/>
              <a:t>“</a:t>
            </a:r>
            <a:r>
              <a:rPr lang="es-ES_tradnl" dirty="0"/>
              <a:t>Si no os sentís alegres y gozosos, no habléis de vuestros sentimientos. No echéis sombras sobre las vidas ajenas. Una religión fría y sin sol nunca atraerá almas a Cristo. Las ahuyenta de él, induciéndolas a acercarse a las redes que Satanás tendió para los pies de los que se extravían</a:t>
            </a:r>
            <a:r>
              <a:rPr lang="pt-BR" dirty="0"/>
              <a:t>”</a:t>
            </a:r>
          </a:p>
        </p:txBody>
      </p:sp>
      <p:pic>
        <p:nvPicPr>
          <p:cNvPr id="11" name="Espaço Reservado para Imagem 10">
            <a:extLst>
              <a:ext uri="{FF2B5EF4-FFF2-40B4-BE49-F238E27FC236}">
                <a16:creationId xmlns:a16="http://schemas.microsoft.com/office/drawing/2014/main" id="{0D57A76A-5AD1-A649-961E-F4C4E321EEA7}"/>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839719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rmAutofit/>
          </a:bodyPr>
          <a:lstStyle/>
          <a:p>
            <a:r>
              <a:rPr lang="pt-BR" dirty="0"/>
              <a:t>Mente Sincera</a:t>
            </a:r>
          </a:p>
        </p:txBody>
      </p:sp>
      <p:sp>
        <p:nvSpPr>
          <p:cNvPr id="3" name="Content Placeholder 2"/>
          <p:cNvSpPr>
            <a:spLocks noGrp="1"/>
          </p:cNvSpPr>
          <p:nvPr>
            <p:ph idx="1"/>
          </p:nvPr>
        </p:nvSpPr>
        <p:spPr>
          <a:xfrm>
            <a:off x="5314950" y="2019300"/>
            <a:ext cx="6267450" cy="4106864"/>
          </a:xfrm>
        </p:spPr>
        <p:txBody>
          <a:bodyPr>
            <a:normAutofit/>
          </a:bodyPr>
          <a:lstStyle/>
          <a:p>
            <a:r>
              <a:rPr lang="pt-BR" dirty="0"/>
              <a:t>“</a:t>
            </a:r>
            <a:r>
              <a:rPr lang="es-ES_tradnl" dirty="0"/>
              <a:t>Por último, hermanos, consideren bien todo lo verdadero, todo lo respetable, todo lo justo, todo lo puro, todo lo amable, todo lo digno de admiración, en fin, todo lo que sea excelente o merezca elogio” (Fil. 4:8, NVI).</a:t>
            </a:r>
          </a:p>
        </p:txBody>
      </p:sp>
      <p:pic>
        <p:nvPicPr>
          <p:cNvPr id="11" name="Espaço Reservado para Imagem 10">
            <a:extLst>
              <a:ext uri="{FF2B5EF4-FFF2-40B4-BE49-F238E27FC236}">
                <a16:creationId xmlns:a16="http://schemas.microsoft.com/office/drawing/2014/main" id="{6AD098FD-1D1D-0241-AB1C-DFA1B2A0036D}"/>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350188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rmAutofit/>
          </a:bodyPr>
          <a:lstStyle/>
          <a:p>
            <a:r>
              <a:rPr lang="pt-BR" dirty="0"/>
              <a:t>Mente Sincera</a:t>
            </a:r>
          </a:p>
        </p:txBody>
      </p:sp>
      <p:sp>
        <p:nvSpPr>
          <p:cNvPr id="3" name="Content Placeholder 2"/>
          <p:cNvSpPr>
            <a:spLocks noGrp="1"/>
          </p:cNvSpPr>
          <p:nvPr>
            <p:ph idx="1"/>
          </p:nvPr>
        </p:nvSpPr>
        <p:spPr>
          <a:xfrm>
            <a:off x="5883964" y="2019300"/>
            <a:ext cx="5698435" cy="4106864"/>
          </a:xfrm>
        </p:spPr>
        <p:txBody>
          <a:bodyPr>
            <a:normAutofit/>
          </a:bodyPr>
          <a:lstStyle/>
          <a:p>
            <a:r>
              <a:rPr lang="es-ES_tradnl" dirty="0"/>
              <a:t>¿Cuál es la esencia de las palabras de Pablo para nosotros aquí? ¿Cuál es la clave para hacer lo que él dice?</a:t>
            </a:r>
          </a:p>
        </p:txBody>
      </p:sp>
      <p:pic>
        <p:nvPicPr>
          <p:cNvPr id="17" name="Espaço Reservado para Imagem 16">
            <a:extLst>
              <a:ext uri="{FF2B5EF4-FFF2-40B4-BE49-F238E27FC236}">
                <a16:creationId xmlns:a16="http://schemas.microsoft.com/office/drawing/2014/main" id="{3265B08B-3F49-C842-84F0-8412B3C4E503}"/>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234124"/>
            <a:ext cx="5414962" cy="5414962"/>
          </a:xfrm>
        </p:spPr>
      </p:pic>
      <p:pic>
        <p:nvPicPr>
          <p:cNvPr id="21" name="Espaço Reservado para Imagem 20">
            <a:extLst>
              <a:ext uri="{FF2B5EF4-FFF2-40B4-BE49-F238E27FC236}">
                <a16:creationId xmlns:a16="http://schemas.microsoft.com/office/drawing/2014/main" id="{D8B6F511-0BBC-6A4F-9429-7CDA7A0F5485}"/>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96" r="96"/>
          <a:stretch/>
        </p:blipFill>
        <p:spPr>
          <a:xfrm>
            <a:off x="719655" y="3429000"/>
            <a:ext cx="4452730" cy="3429000"/>
          </a:xfrm>
        </p:spPr>
      </p:pic>
    </p:spTree>
    <p:extLst>
      <p:ext uri="{BB962C8B-B14F-4D97-AF65-F5344CB8AC3E}">
        <p14:creationId xmlns:p14="http://schemas.microsoft.com/office/powerpoint/2010/main" val="365868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s-ES_tradnl" dirty="0"/>
              <a:t>Lección</a:t>
            </a:r>
            <a:r>
              <a:rPr lang="es-ES_tradnl"/>
              <a:t>|6</a:t>
            </a:r>
            <a:endParaRPr lang="en-US" dirty="0"/>
          </a:p>
        </p:txBody>
      </p:sp>
      <p:sp>
        <p:nvSpPr>
          <p:cNvPr id="3" name="Subtitle 2"/>
          <p:cNvSpPr>
            <a:spLocks noGrp="1"/>
          </p:cNvSpPr>
          <p:nvPr>
            <p:ph type="subTitle" idx="1"/>
          </p:nvPr>
        </p:nvSpPr>
        <p:spPr/>
        <p:txBody>
          <a:bodyPr>
            <a:normAutofit fontScale="92500" lnSpcReduction="10000"/>
          </a:bodyPr>
          <a:lstStyle/>
          <a:p>
            <a:r>
              <a:rPr lang="pt-BR" dirty="0"/>
              <a:t>Por Julian </a:t>
            </a:r>
            <a:r>
              <a:rPr lang="pt-BR" dirty="0" err="1"/>
              <a:t>Melgosa</a:t>
            </a:r>
            <a:endParaRPr lang="pt-BR" dirty="0"/>
          </a:p>
        </p:txBody>
      </p:sp>
      <p:pic>
        <p:nvPicPr>
          <p:cNvPr id="13" name="Imagem 12">
            <a:extLst>
              <a:ext uri="{FF2B5EF4-FFF2-40B4-BE49-F238E27FC236}">
                <a16:creationId xmlns:a16="http://schemas.microsoft.com/office/drawing/2014/main" id="{B0C101EB-9A1E-ED44-8FF3-848D56602958}"/>
              </a:ext>
            </a:extLst>
          </p:cNvPr>
          <p:cNvPicPr>
            <a:picLocks noChangeAspect="1"/>
          </p:cNvPicPr>
          <p:nvPr/>
        </p:nvPicPr>
        <p:blipFill>
          <a:blip r:embed="rId3"/>
          <a:stretch>
            <a:fillRect/>
          </a:stretch>
        </p:blipFill>
        <p:spPr>
          <a:xfrm>
            <a:off x="807746" y="2044700"/>
            <a:ext cx="3746500" cy="2768600"/>
          </a:xfrm>
          <a:prstGeom prst="rect">
            <a:avLst/>
          </a:prstGeom>
        </p:spPr>
      </p:pic>
      <p:pic>
        <p:nvPicPr>
          <p:cNvPr id="4" name="Imagem 3">
            <a:extLst>
              <a:ext uri="{FF2B5EF4-FFF2-40B4-BE49-F238E27FC236}">
                <a16:creationId xmlns:a16="http://schemas.microsoft.com/office/drawing/2014/main" id="{15537A68-D439-F646-813C-92F1DC452C70}"/>
              </a:ext>
            </a:extLst>
          </p:cNvPr>
          <p:cNvPicPr>
            <a:picLocks noChangeAspect="1"/>
          </p:cNvPicPr>
          <p:nvPr/>
        </p:nvPicPr>
        <p:blipFill>
          <a:blip r:embed="rId4"/>
          <a:stretch>
            <a:fillRect/>
          </a:stretch>
        </p:blipFill>
        <p:spPr>
          <a:xfrm>
            <a:off x="4703800" y="2044700"/>
            <a:ext cx="6853199" cy="2432050"/>
          </a:xfrm>
          <a:prstGeom prst="rect">
            <a:avLst/>
          </a:prstGeom>
        </p:spPr>
      </p:pic>
    </p:spTree>
    <p:extLst>
      <p:ext uri="{BB962C8B-B14F-4D97-AF65-F5344CB8AC3E}">
        <p14:creationId xmlns:p14="http://schemas.microsoft.com/office/powerpoint/2010/main" val="4122397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r>
              <a:rPr lang="es-ES_tradnl" dirty="0"/>
              <a:t>Recordar, repetir, pensar y meditar en las palabras de la Biblia es una de las mayores bendiciones espirituales disponibles para nosotros y, ciertamente, es el camino para cultivar lo que Pedro llamó “</a:t>
            </a:r>
            <a:r>
              <a:rPr lang="pt-BR" dirty="0"/>
              <a:t>mente íntegra</a:t>
            </a:r>
            <a:r>
              <a:rPr lang="es-ES_tradnl" dirty="0"/>
              <a:t>”  (2 </a:t>
            </a:r>
            <a:r>
              <a:rPr lang="es-ES_tradnl" dirty="0" err="1"/>
              <a:t>Ped</a:t>
            </a:r>
            <a:r>
              <a:rPr lang="es-ES_tradnl" dirty="0"/>
              <a:t>. 3:1, NVI).</a:t>
            </a:r>
          </a:p>
        </p:txBody>
      </p:sp>
      <p:pic>
        <p:nvPicPr>
          <p:cNvPr id="11" name="Espaço Reservado para Imagem 10">
            <a:extLst>
              <a:ext uri="{FF2B5EF4-FFF2-40B4-BE49-F238E27FC236}">
                <a16:creationId xmlns:a16="http://schemas.microsoft.com/office/drawing/2014/main" id="{B3594DBF-62DE-094C-9510-0A4F12FC11B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7" name="Espaço Reservado para Imagem 16">
            <a:extLst>
              <a:ext uri="{FF2B5EF4-FFF2-40B4-BE49-F238E27FC236}">
                <a16:creationId xmlns:a16="http://schemas.microsoft.com/office/drawing/2014/main" id="{C13D038D-A1F4-5F42-8CD9-5D3DCB608D8A}"/>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8102" b="8102"/>
          <a:stretch>
            <a:fillRect/>
          </a:stretch>
        </p:blipFill>
        <p:spPr/>
      </p:pic>
    </p:spTree>
    <p:extLst>
      <p:ext uri="{BB962C8B-B14F-4D97-AF65-F5344CB8AC3E}">
        <p14:creationId xmlns:p14="http://schemas.microsoft.com/office/powerpoint/2010/main" val="2548330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rmAutofit lnSpcReduction="10000"/>
          </a:bodyPr>
          <a:lstStyle/>
          <a:p>
            <a:r>
              <a:rPr lang="es-ES_tradnl" b="1" dirty="0">
                <a:solidFill>
                  <a:srgbClr val="D83D61"/>
                </a:solidFill>
              </a:rPr>
              <a:t>La oración es otra forma de mantener la mente libre de problemas. </a:t>
            </a:r>
            <a:r>
              <a:rPr lang="es-ES_tradnl" dirty="0"/>
              <a:t>Mientras conversamos con Dios, hay poca posibilidad de tener pensamientos codiciosos u otra forma de pensamientos egoístas. La adquisición de hábitos de oración es una protección segura contra los pensamientos pecaminosos y, por consiguiente, de las acciones pecaminosas.</a:t>
            </a:r>
          </a:p>
        </p:txBody>
      </p:sp>
      <p:pic>
        <p:nvPicPr>
          <p:cNvPr id="9" name="Espaço Reservado para Imagem 8">
            <a:extLst>
              <a:ext uri="{FF2B5EF4-FFF2-40B4-BE49-F238E27FC236}">
                <a16:creationId xmlns:a16="http://schemas.microsoft.com/office/drawing/2014/main" id="{C29CBAEB-2290-5F46-A482-F097B897C72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63" b="63"/>
          <a:stretch/>
        </p:blipFill>
        <p:spPr>
          <a:xfrm>
            <a:off x="0" y="139733"/>
            <a:ext cx="5060217" cy="6578534"/>
          </a:xfrm>
        </p:spPr>
      </p:pic>
    </p:spTree>
    <p:extLst>
      <p:ext uri="{BB962C8B-B14F-4D97-AF65-F5344CB8AC3E}">
        <p14:creationId xmlns:p14="http://schemas.microsoft.com/office/powerpoint/2010/main" val="78985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297922"/>
            <a:ext cx="6267450" cy="1143000"/>
          </a:xfrm>
        </p:spPr>
        <p:txBody>
          <a:bodyPr>
            <a:normAutofit fontScale="90000"/>
          </a:bodyPr>
          <a:lstStyle/>
          <a:p>
            <a:r>
              <a:rPr lang="pt-BR" dirty="0"/>
              <a:t>Os Pensamentos do </a:t>
            </a:r>
            <a:r>
              <a:rPr lang="pt-BR"/>
              <a:t>Nosso Coração</a:t>
            </a:r>
            <a:endParaRPr lang="en-US" dirty="0"/>
          </a:p>
        </p:txBody>
      </p:sp>
      <p:sp>
        <p:nvSpPr>
          <p:cNvPr id="3" name="Content Placeholder 2"/>
          <p:cNvSpPr>
            <a:spLocks noGrp="1"/>
          </p:cNvSpPr>
          <p:nvPr>
            <p:ph idx="1"/>
          </p:nvPr>
        </p:nvSpPr>
        <p:spPr>
          <a:xfrm>
            <a:off x="5314950" y="1627188"/>
            <a:ext cx="6267450" cy="4498975"/>
          </a:xfrm>
        </p:spPr>
        <p:txBody>
          <a:bodyPr>
            <a:normAutofit fontScale="92500" lnSpcReduction="10000"/>
          </a:bodyPr>
          <a:lstStyle/>
          <a:p>
            <a:pPr marL="0" indent="0" algn="ctr">
              <a:buNone/>
            </a:pPr>
            <a:r>
              <a:rPr lang="es-ES_tradnl" dirty="0">
                <a:solidFill>
                  <a:srgbClr val="000000"/>
                </a:solidFill>
                <a:latin typeface="Calibri" pitchFamily="34" charset="0"/>
                <a:cs typeface="Calibri" pitchFamily="34" charset="0"/>
              </a:rPr>
              <a:t>“[…]</a:t>
            </a:r>
            <a:r>
              <a:rPr lang="pt-BR" dirty="0">
                <a:solidFill>
                  <a:srgbClr val="000000"/>
                </a:solidFill>
                <a:latin typeface="Calibri" pitchFamily="34" charset="0"/>
                <a:cs typeface="Calibri" pitchFamily="34" charset="0"/>
              </a:rPr>
              <a:t> </a:t>
            </a:r>
            <a:r>
              <a:rPr lang="es-ES_tradnl" dirty="0"/>
              <a:t>solo tú escudriñas el corazón humano</a:t>
            </a:r>
            <a:r>
              <a:rPr lang="es-ES_tradnl" dirty="0">
                <a:solidFill>
                  <a:srgbClr val="000000"/>
                </a:solidFill>
                <a:latin typeface="Calibri" pitchFamily="34" charset="0"/>
                <a:cs typeface="Calibri" pitchFamily="34" charset="0"/>
              </a:rPr>
              <a:t>”</a:t>
            </a:r>
            <a:r>
              <a:rPr lang="pt-BR" i="1" dirty="0">
                <a:solidFill>
                  <a:srgbClr val="000000"/>
                </a:solidFill>
                <a:latin typeface="Calibri" pitchFamily="34" charset="0"/>
                <a:cs typeface="Calibri" pitchFamily="34" charset="0"/>
              </a:rPr>
              <a:t> </a:t>
            </a:r>
            <a:r>
              <a:rPr lang="es-ES_tradnl" i="1" dirty="0">
                <a:solidFill>
                  <a:srgbClr val="000000"/>
                </a:solidFill>
                <a:latin typeface="Calibri" pitchFamily="34" charset="0"/>
                <a:cs typeface="Calibri" pitchFamily="34" charset="0"/>
              </a:rPr>
              <a:t>(1 Reyes 8:39, NVI</a:t>
            </a:r>
            <a:r>
              <a:rPr lang="es-ES_tradnl" i="1" dirty="0">
                <a:solidFill>
                  <a:srgbClr val="D83D61"/>
                </a:solidFill>
                <a:latin typeface="Calibri" pitchFamily="34" charset="0"/>
                <a:cs typeface="Calibri" pitchFamily="34" charset="0"/>
              </a:rPr>
              <a:t>). </a:t>
            </a:r>
            <a:r>
              <a:rPr lang="es-ES_tradnl" sz="3600" dirty="0">
                <a:solidFill>
                  <a:srgbClr val="D83D61"/>
                </a:solidFill>
                <a:effectLst>
                  <a:outerShdw blurRad="38100" dist="38100" dir="2700000" algn="tl">
                    <a:srgbClr val="000000">
                      <a:alpha val="43137"/>
                    </a:srgbClr>
                  </a:outerShdw>
                </a:effectLst>
                <a:latin typeface="Calibri" pitchFamily="34" charset="0"/>
                <a:cs typeface="Calibri" pitchFamily="34" charset="0"/>
              </a:rPr>
              <a:t>La palabra </a:t>
            </a:r>
            <a:r>
              <a:rPr lang="es-ES_tradnl" sz="3600" i="1" dirty="0">
                <a:solidFill>
                  <a:srgbClr val="D83D61"/>
                </a:solidFill>
                <a:effectLst>
                  <a:outerShdw blurRad="38100" dist="38100" dir="2700000" algn="tl">
                    <a:srgbClr val="000000">
                      <a:alpha val="43137"/>
                    </a:srgbClr>
                  </a:outerShdw>
                </a:effectLst>
                <a:latin typeface="Calibri" pitchFamily="34" charset="0"/>
                <a:cs typeface="Calibri" pitchFamily="34" charset="0"/>
              </a:rPr>
              <a:t>corazón </a:t>
            </a:r>
            <a:r>
              <a:rPr lang="es-ES_tradnl" sz="3600" dirty="0">
                <a:solidFill>
                  <a:srgbClr val="D83D61"/>
                </a:solidFill>
                <a:effectLst>
                  <a:outerShdw blurRad="38100" dist="38100" dir="2700000" algn="tl">
                    <a:srgbClr val="000000">
                      <a:alpha val="43137"/>
                    </a:srgbClr>
                  </a:outerShdw>
                </a:effectLst>
                <a:latin typeface="Calibri" pitchFamily="34" charset="0"/>
                <a:cs typeface="Calibri" pitchFamily="34" charset="0"/>
              </a:rPr>
              <a:t>muchas veces es usada en la Biblia como el centro de los pensamientos y emociones </a:t>
            </a:r>
            <a:r>
              <a:rPr lang="es-ES_tradnl" i="1" dirty="0">
                <a:solidFill>
                  <a:srgbClr val="000000"/>
                </a:solidFill>
                <a:latin typeface="Calibri" pitchFamily="34" charset="0"/>
                <a:cs typeface="Calibri" pitchFamily="34" charset="0"/>
              </a:rPr>
              <a:t>(vea Mat. 9:4). </a:t>
            </a:r>
            <a:r>
              <a:rPr lang="es-ES_tradnl" dirty="0"/>
              <a:t>Solamente Dios tiene acceso a la intimidad de nuestra actividad mental, a nuestras verdaderas intenciones y a nuestros anhelos secretos.</a:t>
            </a:r>
            <a:endParaRPr lang="es-ES_tradnl" dirty="0">
              <a:solidFill>
                <a:srgbClr val="000000"/>
              </a:solidFill>
            </a:endParaRPr>
          </a:p>
        </p:txBody>
      </p:sp>
      <p:pic>
        <p:nvPicPr>
          <p:cNvPr id="14" name="Espaço Reservado para Imagem 13">
            <a:extLst>
              <a:ext uri="{FF2B5EF4-FFF2-40B4-BE49-F238E27FC236}">
                <a16:creationId xmlns:a16="http://schemas.microsoft.com/office/drawing/2014/main" id="{5D220A68-798B-B342-9E32-97145F9F70C5}"/>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p:pic>
    </p:spTree>
    <p:extLst>
      <p:ext uri="{BB962C8B-B14F-4D97-AF65-F5344CB8AC3E}">
        <p14:creationId xmlns:p14="http://schemas.microsoft.com/office/powerpoint/2010/main" val="148787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5900" y="304801"/>
            <a:ext cx="6286500" cy="5821364"/>
          </a:xfrm>
        </p:spPr>
        <p:txBody>
          <a:bodyPr>
            <a:noAutofit/>
          </a:bodyPr>
          <a:lstStyle/>
          <a:p>
            <a:r>
              <a:rPr lang="es-ES_tradnl" dirty="0"/>
              <a:t>Cuando las personas están muy desanimadas para proferir una palabra sensible de oración, Dios conoce sus necesidades. Los seres humanos pueden ver solo la apariencia exterior y los comportamientos, y así intentan imaginar lo que la otra persona está pensando; Dios conoce los pensamientos de forma que nadie más puede.</a:t>
            </a:r>
          </a:p>
        </p:txBody>
      </p:sp>
      <p:pic>
        <p:nvPicPr>
          <p:cNvPr id="9" name="Espaço Reservado para Imagem 8">
            <a:extLst>
              <a:ext uri="{FF2B5EF4-FFF2-40B4-BE49-F238E27FC236}">
                <a16:creationId xmlns:a16="http://schemas.microsoft.com/office/drawing/2014/main" id="{52857C5B-3E25-364B-8710-11283D275F81}"/>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63" b="63"/>
          <a:stretch/>
        </p:blipFill>
        <p:spPr>
          <a:xfrm>
            <a:off x="0" y="139733"/>
            <a:ext cx="5060217" cy="6578534"/>
          </a:xfrm>
        </p:spPr>
      </p:pic>
    </p:spTree>
    <p:extLst>
      <p:ext uri="{BB962C8B-B14F-4D97-AF65-F5344CB8AC3E}">
        <p14:creationId xmlns:p14="http://schemas.microsoft.com/office/powerpoint/2010/main" val="1519857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es-ES_tradnl" dirty="0">
                <a:solidFill>
                  <a:srgbClr val="000000"/>
                </a:solidFill>
                <a:latin typeface="Calibri" pitchFamily="34" charset="0"/>
                <a:cs typeface="Calibri" pitchFamily="34" charset="0"/>
              </a:rPr>
              <a:t>Al tomar las decisiones diarias (personales o relacionadas con el trabajo) o pensar en otras personas, </a:t>
            </a:r>
            <a:r>
              <a:rPr lang="es-ES_tradnl" b="1" dirty="0">
                <a:solidFill>
                  <a:srgbClr val="D83D61"/>
                </a:solidFill>
                <a:effectLst>
                  <a:outerShdw blurRad="38100" dist="38100" dir="2700000" algn="tl">
                    <a:srgbClr val="000000">
                      <a:alpha val="43137"/>
                    </a:srgbClr>
                  </a:outerShdw>
                </a:effectLst>
                <a:latin typeface="Calibri" pitchFamily="34" charset="0"/>
                <a:cs typeface="Calibri" pitchFamily="34" charset="0"/>
              </a:rPr>
              <a:t>haga una pausa por un momento y eleve una oración silenciosa a Dios. </a:t>
            </a:r>
            <a:r>
              <a:rPr lang="es-ES_tradnl" dirty="0">
                <a:solidFill>
                  <a:srgbClr val="000000"/>
                </a:solidFill>
                <a:latin typeface="Calibri" pitchFamily="34" charset="0"/>
                <a:cs typeface="Calibri" pitchFamily="34" charset="0"/>
              </a:rPr>
              <a:t>Aproveche la comprensión de un diálogo íntimo que es solo para usted y Dios. Nadie más en el universo está al tanto de esa comunicación.</a:t>
            </a:r>
          </a:p>
        </p:txBody>
      </p:sp>
      <p:pic>
        <p:nvPicPr>
          <p:cNvPr id="18" name="Espaço Reservado para Imagem 17">
            <a:extLst>
              <a:ext uri="{FF2B5EF4-FFF2-40B4-BE49-F238E27FC236}">
                <a16:creationId xmlns:a16="http://schemas.microsoft.com/office/drawing/2014/main" id="{4C88B451-3253-3848-8B21-2A34ACE2A6E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6" name="Espaço Reservado para Imagem 15">
            <a:extLst>
              <a:ext uri="{FF2B5EF4-FFF2-40B4-BE49-F238E27FC236}">
                <a16:creationId xmlns:a16="http://schemas.microsoft.com/office/drawing/2014/main" id="{5523E586-C4D2-8849-B7EA-F96E10EA6AB2}"/>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220" r="220"/>
          <a:stretch>
            <a:fillRect/>
          </a:stretch>
        </p:blipFill>
        <p:spPr/>
      </p:pic>
    </p:spTree>
    <p:extLst>
      <p:ext uri="{BB962C8B-B14F-4D97-AF65-F5344CB8AC3E}">
        <p14:creationId xmlns:p14="http://schemas.microsoft.com/office/powerpoint/2010/main" val="3856711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15410" y="306658"/>
            <a:ext cx="5844988" cy="6244683"/>
          </a:xfrm>
        </p:spPr>
        <p:txBody>
          <a:bodyPr>
            <a:normAutofit/>
          </a:bodyPr>
          <a:lstStyle/>
          <a:p>
            <a:r>
              <a:rPr lang="es-ES_tradnl" dirty="0"/>
              <a:t>¿Cómo la lección de hoy lo ayuda a entender mejor la advertencia bíblica de no juzgar a otros? ¿Cuántas veces sus motivos fueron mal interpretados por aquellos que no conocen su corazón? </a:t>
            </a:r>
          </a:p>
          <a:p>
            <a:endParaRPr lang="pt-BR" dirty="0"/>
          </a:p>
          <a:p>
            <a:r>
              <a:rPr lang="es-ES_tradnl" b="1" dirty="0"/>
              <a:t>¿Por qué, entonces, es importante también no juzgar a otros?</a:t>
            </a:r>
          </a:p>
        </p:txBody>
      </p:sp>
      <p:pic>
        <p:nvPicPr>
          <p:cNvPr id="12" name="Espaço Reservado para Imagem 11">
            <a:extLst>
              <a:ext uri="{FF2B5EF4-FFF2-40B4-BE49-F238E27FC236}">
                <a16:creationId xmlns:a16="http://schemas.microsoft.com/office/drawing/2014/main" id="{45B20D8E-5C67-7E47-8A3A-24057090AC9C}"/>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4140773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BR" dirty="0"/>
              <a:t>A Paz de Cristo </a:t>
            </a:r>
            <a:br>
              <a:rPr lang="pt-BR" dirty="0"/>
            </a:br>
            <a:r>
              <a:rPr lang="pt-BR" dirty="0"/>
              <a:t>em </a:t>
            </a:r>
            <a:r>
              <a:rPr lang="pt-BR"/>
              <a:t>Nosso Coração</a:t>
            </a:r>
            <a:endParaRPr lang="en-US" dirty="0"/>
          </a:p>
        </p:txBody>
      </p:sp>
      <p:sp>
        <p:nvSpPr>
          <p:cNvPr id="3" name="Content Placeholder 2"/>
          <p:cNvSpPr>
            <a:spLocks noGrp="1"/>
          </p:cNvSpPr>
          <p:nvPr>
            <p:ph idx="1"/>
          </p:nvPr>
        </p:nvSpPr>
        <p:spPr/>
        <p:txBody>
          <a:bodyPr>
            <a:normAutofit fontScale="85000" lnSpcReduction="20000"/>
          </a:bodyPr>
          <a:lstStyle/>
          <a:p>
            <a:pPr marL="0" indent="0" algn="ctr">
              <a:buNone/>
            </a:pPr>
            <a:r>
              <a:rPr lang="es-ES_tradnl" dirty="0">
                <a:solidFill>
                  <a:srgbClr val="000000"/>
                </a:solidFill>
                <a:latin typeface="Calibri" pitchFamily="34" charset="0"/>
                <a:cs typeface="Calibri" pitchFamily="34" charset="0"/>
              </a:rPr>
              <a:t>“</a:t>
            </a:r>
            <a:r>
              <a:rPr lang="es-ES_tradnl" dirty="0"/>
              <a:t>Que gobierne en sus corazones la paz de Cristo</a:t>
            </a:r>
            <a:r>
              <a:rPr lang="es-ES_tradnl" dirty="0">
                <a:solidFill>
                  <a:srgbClr val="000000"/>
                </a:solidFill>
                <a:latin typeface="Calibri" pitchFamily="34" charset="0"/>
                <a:cs typeface="Calibri" pitchFamily="34" charset="0"/>
              </a:rPr>
              <a:t>” </a:t>
            </a:r>
            <a:r>
              <a:rPr lang="es-ES_tradnl" i="1" dirty="0">
                <a:solidFill>
                  <a:srgbClr val="000000"/>
                </a:solidFill>
                <a:latin typeface="Calibri" pitchFamily="34" charset="0"/>
                <a:cs typeface="Calibri" pitchFamily="34" charset="0"/>
              </a:rPr>
              <a:t>(Col. 3:15, NVI).</a:t>
            </a:r>
            <a:r>
              <a:rPr lang="es-ES_tradnl" dirty="0">
                <a:solidFill>
                  <a:srgbClr val="000000"/>
                </a:solidFill>
                <a:latin typeface="Calibri" pitchFamily="34" charset="0"/>
                <a:cs typeface="Calibri" pitchFamily="34" charset="0"/>
              </a:rPr>
              <a:t> </a:t>
            </a:r>
            <a:r>
              <a:rPr lang="es-ES_tradnl" b="1" dirty="0">
                <a:solidFill>
                  <a:srgbClr val="D83D61"/>
                </a:solidFill>
                <a:effectLst>
                  <a:outerShdw blurRad="38100" dist="38100" dir="2700000" algn="tl">
                    <a:srgbClr val="000000">
                      <a:alpha val="43137"/>
                    </a:srgbClr>
                  </a:outerShdw>
                </a:effectLst>
                <a:latin typeface="Calibri" pitchFamily="34" charset="0"/>
                <a:cs typeface="Calibri" pitchFamily="34" charset="0"/>
              </a:rPr>
              <a:t>Note expresiones como “guarden sus corazones”, “guarden sus mentes”, “lleven el amor”, “que la paz de Cristo”, “que la palabra de Cristo”. </a:t>
            </a:r>
            <a:r>
              <a:rPr lang="es-ES_tradnl" dirty="0">
                <a:solidFill>
                  <a:srgbClr val="000000"/>
                </a:solidFill>
                <a:latin typeface="Calibri" pitchFamily="34" charset="0"/>
                <a:cs typeface="Calibri" pitchFamily="34" charset="0"/>
              </a:rPr>
              <a:t>Estas indican que evitar el pecado y adquirir la virtud son una cuestión de elección y preparación, no de improvisación. El pecado solo puede ser superado ajustando el corazón y la mente en las cosas de lo alto. </a:t>
            </a:r>
            <a:endParaRPr lang="es-ES_tradnl" dirty="0">
              <a:solidFill>
                <a:srgbClr val="000000"/>
              </a:solidFill>
            </a:endParaRPr>
          </a:p>
        </p:txBody>
      </p:sp>
      <p:pic>
        <p:nvPicPr>
          <p:cNvPr id="13" name="Espaço Reservado para Imagem 12">
            <a:extLst>
              <a:ext uri="{FF2B5EF4-FFF2-40B4-BE49-F238E27FC236}">
                <a16:creationId xmlns:a16="http://schemas.microsoft.com/office/drawing/2014/main" id="{FD73EA50-6E9D-0349-89FE-FCB3E8075867}"/>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34" r="34"/>
          <a:stretch>
            <a:fillRect/>
          </a:stretch>
        </p:blipFill>
        <p:spPr/>
      </p:pic>
    </p:spTree>
    <p:extLst>
      <p:ext uri="{BB962C8B-B14F-4D97-AF65-F5344CB8AC3E}">
        <p14:creationId xmlns:p14="http://schemas.microsoft.com/office/powerpoint/2010/main" val="2957400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algn="ctr">
              <a:buNone/>
            </a:pPr>
            <a:r>
              <a:rPr lang="es-ES_tradnl" b="1" dirty="0">
                <a:solidFill>
                  <a:srgbClr val="D83D61"/>
                </a:solidFill>
                <a:effectLst>
                  <a:outerShdw blurRad="38100" dist="38100" dir="2700000" algn="tl">
                    <a:srgbClr val="000000">
                      <a:alpha val="43137"/>
                    </a:srgbClr>
                  </a:outerShdw>
                </a:effectLst>
                <a:latin typeface="Calibri" pitchFamily="34" charset="0"/>
                <a:cs typeface="Calibri" pitchFamily="34" charset="0"/>
              </a:rPr>
              <a:t>El pensamiento es un proceso humano muy misterioso. Realmente no sabemos a ciencia cierta qué es o como funciona  exactamente. </a:t>
            </a:r>
            <a:r>
              <a:rPr lang="es-ES_tradnl" dirty="0">
                <a:solidFill>
                  <a:srgbClr val="000000"/>
                </a:solidFill>
                <a:latin typeface="Calibri" pitchFamily="34" charset="0"/>
                <a:cs typeface="Calibri" pitchFamily="34" charset="0"/>
              </a:rPr>
              <a:t>En la mayoría de los casos, sin embargo, en los recovecos internos de nuestra consciencia, tomamos solos la decisión sobre lo que vamos a pensar. Un pensamiento puede ser cambiado en un instante. Simplemente tenemos que elegir cambiarlo.</a:t>
            </a:r>
          </a:p>
        </p:txBody>
      </p:sp>
      <p:pic>
        <p:nvPicPr>
          <p:cNvPr id="12" name="Espaço Reservado para Imagem 11">
            <a:extLst>
              <a:ext uri="{FF2B5EF4-FFF2-40B4-BE49-F238E27FC236}">
                <a16:creationId xmlns:a16="http://schemas.microsoft.com/office/drawing/2014/main" id="{AB582184-EA9A-444E-9277-02DC4E60489D}"/>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117" r="117"/>
          <a:stretch/>
        </p:blipFill>
        <p:spPr/>
      </p:pic>
    </p:spTree>
    <p:extLst>
      <p:ext uri="{BB962C8B-B14F-4D97-AF65-F5344CB8AC3E}">
        <p14:creationId xmlns:p14="http://schemas.microsoft.com/office/powerpoint/2010/main" val="871741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s-ES_tradnl" dirty="0">
                <a:solidFill>
                  <a:srgbClr val="000000"/>
                </a:solidFill>
                <a:latin typeface="Calibri" pitchFamily="34" charset="0"/>
                <a:cs typeface="Calibri" pitchFamily="34" charset="0"/>
              </a:rPr>
              <a:t>¿Cómo internet, los programas de TV, la lectura recreativa, la propaganda, etc. trabajan en su mente? ¿Cuánto de su pensamiento y acciones pueden ser afectados por esas fuentes? </a:t>
            </a:r>
            <a:r>
              <a:rPr lang="es-ES_tradnl" b="1" dirty="0">
                <a:solidFill>
                  <a:srgbClr val="D83D61"/>
                </a:solidFill>
                <a:effectLst>
                  <a:outerShdw blurRad="38100" dist="38100" dir="2700000" algn="tl">
                    <a:srgbClr val="000000">
                      <a:alpha val="43137"/>
                    </a:srgbClr>
                  </a:outerShdw>
                </a:effectLst>
                <a:latin typeface="Calibri" pitchFamily="34" charset="0"/>
                <a:cs typeface="Calibri" pitchFamily="34" charset="0"/>
              </a:rPr>
              <a:t>¿Por qué nos engañamos si creemos que lo que leemos o vemos no afecta nuestro pensamiento?</a:t>
            </a:r>
          </a:p>
        </p:txBody>
      </p:sp>
      <p:pic>
        <p:nvPicPr>
          <p:cNvPr id="10" name="Espaço Reservado para Imagem 9">
            <a:extLst>
              <a:ext uri="{FF2B5EF4-FFF2-40B4-BE49-F238E27FC236}">
                <a16:creationId xmlns:a16="http://schemas.microsoft.com/office/drawing/2014/main" id="{A930735F-74B9-404B-A96C-BA00F2A445F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1" name="Espaço Reservado para Imagem 10">
            <a:extLst>
              <a:ext uri="{FF2B5EF4-FFF2-40B4-BE49-F238E27FC236}">
                <a16:creationId xmlns:a16="http://schemas.microsoft.com/office/drawing/2014/main" id="{8E0C31D1-F1DC-8042-BC5B-6415DC61E5CE}"/>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12" b="112"/>
          <a:stretch>
            <a:fillRect/>
          </a:stretch>
        </p:blipFill>
        <p:spPr/>
      </p:pic>
    </p:spTree>
    <p:extLst>
      <p:ext uri="{BB962C8B-B14F-4D97-AF65-F5344CB8AC3E}">
        <p14:creationId xmlns:p14="http://schemas.microsoft.com/office/powerpoint/2010/main" val="1869879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06481" y="442343"/>
            <a:ext cx="5147318" cy="5784210"/>
          </a:xfrm>
        </p:spPr>
        <p:txBody>
          <a:bodyPr>
            <a:normAutofit/>
          </a:bodyPr>
          <a:lstStyle/>
          <a:p>
            <a:pPr lvl="0"/>
            <a:r>
              <a:rPr lang="es-ES_tradnl" dirty="0"/>
              <a:t>¿Cuán cuidadoso es con sus palabras, que simplemente reflejen sus pensamientos? ¿Cómo puede estar seguro que sus palabras están trabajando para el bien y no para el mal? </a:t>
            </a:r>
          </a:p>
        </p:txBody>
      </p:sp>
      <p:pic>
        <p:nvPicPr>
          <p:cNvPr id="13" name="Espaço Reservado para Imagem 12">
            <a:extLst>
              <a:ext uri="{FF2B5EF4-FFF2-40B4-BE49-F238E27FC236}">
                <a16:creationId xmlns:a16="http://schemas.microsoft.com/office/drawing/2014/main" id="{58788FDC-4A5B-4A44-9B63-354994B2B11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14" b="14"/>
          <a:stretch/>
        </p:blipFill>
        <p:spPr>
          <a:xfrm>
            <a:off x="403858" y="0"/>
            <a:ext cx="5664398" cy="6858000"/>
          </a:xfrm>
        </p:spPr>
      </p:pic>
      <p:pic>
        <p:nvPicPr>
          <p:cNvPr id="11" name="Espaço Reservado para Imagem 10">
            <a:extLst>
              <a:ext uri="{FF2B5EF4-FFF2-40B4-BE49-F238E27FC236}">
                <a16:creationId xmlns:a16="http://schemas.microsoft.com/office/drawing/2014/main" id="{299394C5-34BD-834E-8904-E4A20776ADD5}"/>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10" r="10"/>
          <a:stretch/>
        </p:blipFill>
        <p:spPr>
          <a:xfrm>
            <a:off x="3535469" y="3675834"/>
            <a:ext cx="2841779" cy="2688764"/>
          </a:xfrm>
        </p:spPr>
      </p:pic>
    </p:spTree>
    <p:extLst>
      <p:ext uri="{BB962C8B-B14F-4D97-AF65-F5344CB8AC3E}">
        <p14:creationId xmlns:p14="http://schemas.microsoft.com/office/powerpoint/2010/main" val="236806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45C5E5-C766-5544-AE24-61C256AF721E}"/>
              </a:ext>
            </a:extLst>
          </p:cNvPr>
          <p:cNvSpPr>
            <a:spLocks noGrp="1"/>
          </p:cNvSpPr>
          <p:nvPr>
            <p:ph type="title"/>
          </p:nvPr>
        </p:nvSpPr>
        <p:spPr/>
        <p:txBody>
          <a:bodyPr/>
          <a:lstStyle/>
          <a:p>
            <a:r>
              <a:rPr lang="pt-BR" dirty="0"/>
              <a:t>(Filipenses 4:8, NVI)</a:t>
            </a:r>
          </a:p>
        </p:txBody>
      </p:sp>
      <p:sp>
        <p:nvSpPr>
          <p:cNvPr id="3" name="Espaço Reservado para Conteúdo 2">
            <a:extLst>
              <a:ext uri="{FF2B5EF4-FFF2-40B4-BE49-F238E27FC236}">
                <a16:creationId xmlns:a16="http://schemas.microsoft.com/office/drawing/2014/main" id="{C73C0AA0-F52C-6C42-92C9-3D46936EB025}"/>
              </a:ext>
            </a:extLst>
          </p:cNvPr>
          <p:cNvSpPr>
            <a:spLocks noGrp="1"/>
          </p:cNvSpPr>
          <p:nvPr>
            <p:ph idx="1"/>
          </p:nvPr>
        </p:nvSpPr>
        <p:spPr/>
        <p:txBody>
          <a:bodyPr/>
          <a:lstStyle/>
          <a:p>
            <a:pPr marL="0"/>
            <a:r>
              <a:rPr lang="en-US"/>
              <a:t> “</a:t>
            </a:r>
            <a:r>
              <a:rPr lang="es-ES_tradnl" dirty="0"/>
              <a:t>Por último, hermanos, consideren bien todo lo verdadero, todo lo respetable, todo lo justo, todo lo puro, todo lo amable, todo lo digno de admiración, en fin, todo lo que sea excelente o merezca elogio</a:t>
            </a:r>
            <a:r>
              <a:rPr lang="pt-BR" dirty="0"/>
              <a:t>” </a:t>
            </a:r>
          </a:p>
        </p:txBody>
      </p:sp>
      <p:pic>
        <p:nvPicPr>
          <p:cNvPr id="25" name="Espaço Reservado para Imagem 24">
            <a:extLst>
              <a:ext uri="{FF2B5EF4-FFF2-40B4-BE49-F238E27FC236}">
                <a16:creationId xmlns:a16="http://schemas.microsoft.com/office/drawing/2014/main" id="{EB2EF6B6-F216-4A48-8EE5-A66A34D3F04F}"/>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235" r="235"/>
          <a:stretch/>
        </p:blipFill>
        <p:spPr/>
      </p:pic>
    </p:spTree>
    <p:extLst>
      <p:ext uri="{BB962C8B-B14F-4D97-AF65-F5344CB8AC3E}">
        <p14:creationId xmlns:p14="http://schemas.microsoft.com/office/powerpoint/2010/main" val="176264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55A5C5A4-5646-F04A-A894-8940DCF39383}"/>
              </a:ext>
            </a:extLst>
          </p:cNvPr>
          <p:cNvSpPr>
            <a:spLocks noGrp="1"/>
          </p:cNvSpPr>
          <p:nvPr>
            <p:ph type="title"/>
          </p:nvPr>
        </p:nvSpPr>
        <p:spPr>
          <a:xfrm>
            <a:off x="6011732" y="6151031"/>
            <a:ext cx="5844988" cy="451226"/>
          </a:xfrm>
        </p:spPr>
        <p:txBody>
          <a:bodyPr/>
          <a:lstStyle/>
          <a:p>
            <a:r>
              <a:rPr lang="pt-BR" dirty="0"/>
              <a:t>(Filipenses 4:8, NVI)</a:t>
            </a:r>
          </a:p>
        </p:txBody>
      </p:sp>
      <p:sp>
        <p:nvSpPr>
          <p:cNvPr id="3" name="Content Placeholder 2"/>
          <p:cNvSpPr>
            <a:spLocks noGrp="1"/>
          </p:cNvSpPr>
          <p:nvPr>
            <p:ph idx="1"/>
          </p:nvPr>
        </p:nvSpPr>
        <p:spPr>
          <a:xfrm>
            <a:off x="6011732" y="1577339"/>
            <a:ext cx="5844988" cy="4283785"/>
          </a:xfrm>
        </p:spPr>
        <p:txBody>
          <a:bodyPr>
            <a:noAutofit/>
          </a:bodyPr>
          <a:lstStyle/>
          <a:p>
            <a:r>
              <a:rPr lang="es-ES_tradnl" dirty="0"/>
              <a:t> “Por último, hermanos, consideren bien todo lo verdadero, todo lo respetable, todo lo justo, todo lo puro, todo lo amable, todo lo digno de admiración, en fin, todo lo que sea excelente o merezca elogio” </a:t>
            </a:r>
          </a:p>
        </p:txBody>
      </p:sp>
      <p:pic>
        <p:nvPicPr>
          <p:cNvPr id="13" name="Espaço Reservado para Imagem 12">
            <a:extLst>
              <a:ext uri="{FF2B5EF4-FFF2-40B4-BE49-F238E27FC236}">
                <a16:creationId xmlns:a16="http://schemas.microsoft.com/office/drawing/2014/main" id="{79E2BFDC-270E-524A-A1A2-4935FBD9C2A7}"/>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3236339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8522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rmAutofit fontScale="90000"/>
          </a:bodyPr>
          <a:lstStyle/>
          <a:p>
            <a:r>
              <a:rPr lang="es-ES_tradnl" dirty="0"/>
              <a:t>Terapia Cognitivo-Comportamental (TCC)</a:t>
            </a:r>
            <a:endParaRPr lang="pt-BR" dirty="0"/>
          </a:p>
        </p:txBody>
      </p:sp>
      <p:sp>
        <p:nvSpPr>
          <p:cNvPr id="3" name="Content Placeholder 2"/>
          <p:cNvSpPr>
            <a:spLocks noGrp="1"/>
          </p:cNvSpPr>
          <p:nvPr>
            <p:ph idx="1"/>
          </p:nvPr>
        </p:nvSpPr>
        <p:spPr>
          <a:xfrm>
            <a:off x="5314950" y="2019300"/>
            <a:ext cx="6267450" cy="4106864"/>
          </a:xfrm>
        </p:spPr>
        <p:txBody>
          <a:bodyPr>
            <a:normAutofit fontScale="85000" lnSpcReduction="10000"/>
          </a:bodyPr>
          <a:lstStyle/>
          <a:p>
            <a:r>
              <a:rPr lang="es-ES_tradnl" dirty="0"/>
              <a:t>Como una de las formas de intervención en salud mental más utilizadas hoy, la terapia cognitivo-comportamental (TCC) está basada en la presuposición de que los problemas más psicológicos son mejorados a través de la identificación y del cambio de las percepciones, pensamientos y comportamientos incorrectos y disfuncionales</a:t>
            </a:r>
            <a:r>
              <a:rPr lang="pt-BR" dirty="0"/>
              <a:t>.</a:t>
            </a:r>
            <a:endParaRPr lang="en-US" dirty="0"/>
          </a:p>
        </p:txBody>
      </p:sp>
      <p:pic>
        <p:nvPicPr>
          <p:cNvPr id="16" name="Espaço Reservado para Imagem 15">
            <a:extLst>
              <a:ext uri="{FF2B5EF4-FFF2-40B4-BE49-F238E27FC236}">
                <a16:creationId xmlns:a16="http://schemas.microsoft.com/office/drawing/2014/main" id="{D5F0F4AB-166D-5745-8847-60AAEDA8A4F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4" r="34"/>
          <a:stretch/>
        </p:blipFill>
        <p:spPr>
          <a:xfrm>
            <a:off x="0" y="139733"/>
            <a:ext cx="5060217" cy="6578534"/>
          </a:xfrm>
        </p:spPr>
      </p:pic>
    </p:spTree>
    <p:extLst>
      <p:ext uri="{BB962C8B-B14F-4D97-AF65-F5344CB8AC3E}">
        <p14:creationId xmlns:p14="http://schemas.microsoft.com/office/powerpoint/2010/main" val="1341492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964" y="484188"/>
            <a:ext cx="5698435" cy="1143000"/>
          </a:xfrm>
        </p:spPr>
        <p:txBody>
          <a:bodyPr>
            <a:normAutofit/>
          </a:bodyPr>
          <a:lstStyle/>
          <a:p>
            <a:r>
              <a:rPr lang="es-ES_tradnl" dirty="0"/>
              <a:t>Depresión</a:t>
            </a:r>
            <a:endParaRPr lang="pt-BR" dirty="0"/>
          </a:p>
        </p:txBody>
      </p:sp>
      <p:sp>
        <p:nvSpPr>
          <p:cNvPr id="3" name="Content Placeholder 2"/>
          <p:cNvSpPr>
            <a:spLocks noGrp="1"/>
          </p:cNvSpPr>
          <p:nvPr>
            <p:ph idx="1"/>
          </p:nvPr>
        </p:nvSpPr>
        <p:spPr>
          <a:xfrm>
            <a:off x="5883964" y="2019300"/>
            <a:ext cx="5698435" cy="4106864"/>
          </a:xfrm>
        </p:spPr>
        <p:txBody>
          <a:bodyPr>
            <a:normAutofit lnSpcReduction="10000"/>
          </a:bodyPr>
          <a:lstStyle/>
          <a:p>
            <a:r>
              <a:rPr lang="es-ES_tradnl" dirty="0"/>
              <a:t>Las personas con depresión tienden a interpretar los hechos de forma negativa; las personas con ansiedad tienden a mirar al futuro con aprehensión; y aquellos con baja autoestima maximizan el éxito de los otros y minimizan su propio éxito. </a:t>
            </a:r>
          </a:p>
        </p:txBody>
      </p:sp>
      <p:pic>
        <p:nvPicPr>
          <p:cNvPr id="9" name="Espaço Reservado para Imagem 8">
            <a:extLst>
              <a:ext uri="{FF2B5EF4-FFF2-40B4-BE49-F238E27FC236}">
                <a16:creationId xmlns:a16="http://schemas.microsoft.com/office/drawing/2014/main" id="{C28F7373-35FF-1943-8EBA-AA2D4D95BD3C}"/>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711202"/>
            <a:ext cx="5414962" cy="5414962"/>
          </a:xfrm>
        </p:spPr>
      </p:pic>
    </p:spTree>
    <p:extLst>
      <p:ext uri="{BB962C8B-B14F-4D97-AF65-F5344CB8AC3E}">
        <p14:creationId xmlns:p14="http://schemas.microsoft.com/office/powerpoint/2010/main" val="179912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a:extLst>
              <a:ext uri="{FF2B5EF4-FFF2-40B4-BE49-F238E27FC236}">
                <a16:creationId xmlns:a16="http://schemas.microsoft.com/office/drawing/2014/main" id="{8D65C9B8-0DB4-CC4C-B363-44AC20228003}"/>
              </a:ext>
            </a:extLst>
          </p:cNvPr>
          <p:cNvPicPr>
            <a:picLocks noGrp="1" noChangeAspect="1"/>
          </p:cNvPicPr>
          <p:nvPr>
            <p:ph type="pic" sz="quarter" idx="11"/>
          </p:nvPr>
        </p:nvPicPr>
        <p:blipFill>
          <a:blip r:embed="rId3"/>
          <a:srcRect l="16451" r="16451"/>
          <a:stretch>
            <a:fillRect/>
          </a:stretch>
        </p:blipFill>
        <p:spPr/>
      </p:pic>
      <p:sp>
        <p:nvSpPr>
          <p:cNvPr id="2" name="Title 1"/>
          <p:cNvSpPr>
            <a:spLocks noGrp="1"/>
          </p:cNvSpPr>
          <p:nvPr>
            <p:ph type="title"/>
          </p:nvPr>
        </p:nvSpPr>
        <p:spPr>
          <a:xfrm>
            <a:off x="5883964" y="484188"/>
            <a:ext cx="5698435" cy="1143000"/>
          </a:xfrm>
        </p:spPr>
        <p:txBody>
          <a:bodyPr>
            <a:normAutofit/>
          </a:bodyPr>
          <a:lstStyle/>
          <a:p>
            <a:r>
              <a:rPr lang="es-ES_tradnl" dirty="0"/>
              <a:t>Comportamiento</a:t>
            </a:r>
            <a:endParaRPr lang="en-US" dirty="0"/>
          </a:p>
        </p:txBody>
      </p:sp>
      <p:sp>
        <p:nvSpPr>
          <p:cNvPr id="3" name="Content Placeholder 2"/>
          <p:cNvSpPr>
            <a:spLocks noGrp="1"/>
          </p:cNvSpPr>
          <p:nvPr>
            <p:ph idx="1"/>
          </p:nvPr>
        </p:nvSpPr>
        <p:spPr>
          <a:xfrm>
            <a:off x="5883964" y="2019300"/>
            <a:ext cx="5698435" cy="4106864"/>
          </a:xfrm>
        </p:spPr>
        <p:txBody>
          <a:bodyPr>
            <a:normAutofit/>
          </a:bodyPr>
          <a:lstStyle/>
          <a:p>
            <a:r>
              <a:rPr lang="es-ES_tradnl" dirty="0"/>
              <a:t>Por lo tanto,</a:t>
            </a:r>
            <a:r>
              <a:rPr lang="es-ES_tradnl" b="1" dirty="0">
                <a:solidFill>
                  <a:srgbClr val="D83D61"/>
                </a:solidFill>
              </a:rPr>
              <a:t> la TCC capacita a las personas para identificar y cambiar sus hábitos de pensamiento insalubre </a:t>
            </a:r>
            <a:r>
              <a:rPr lang="es-ES_tradnl" dirty="0"/>
              <a:t>por alternativas mejores que promuevan comportamientos deseables y eliminen los no deseados.</a:t>
            </a:r>
          </a:p>
        </p:txBody>
      </p:sp>
      <p:pic>
        <p:nvPicPr>
          <p:cNvPr id="15" name="Espaço Reservado para Imagem 14">
            <a:extLst>
              <a:ext uri="{FF2B5EF4-FFF2-40B4-BE49-F238E27FC236}">
                <a16:creationId xmlns:a16="http://schemas.microsoft.com/office/drawing/2014/main" id="{F9ED93A5-0AD5-C845-BB3B-DB29016B67D8}"/>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89" b="89"/>
          <a:stretch/>
        </p:blipFill>
        <p:spPr>
          <a:xfrm>
            <a:off x="719655" y="3429000"/>
            <a:ext cx="4452730" cy="3429000"/>
          </a:xfrm>
        </p:spPr>
      </p:pic>
    </p:spTree>
    <p:extLst>
      <p:ext uri="{BB962C8B-B14F-4D97-AF65-F5344CB8AC3E}">
        <p14:creationId xmlns:p14="http://schemas.microsoft.com/office/powerpoint/2010/main" val="1474564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7326" y="1277768"/>
            <a:ext cx="5573394" cy="4899194"/>
          </a:xfrm>
        </p:spPr>
        <p:txBody>
          <a:bodyPr>
            <a:normAutofit fontScale="92500" lnSpcReduction="20000"/>
          </a:bodyPr>
          <a:lstStyle/>
          <a:p>
            <a:r>
              <a:rPr lang="es-ES_tradnl" dirty="0"/>
              <a:t>La Biblia nos enseña sobre la conexión entre los pensamientos y las acciones (Lucas 6:45). Los buenos padrones de pensamiento no solo son saludables, sino que también proporcionan un camino en dirección a la integridad.</a:t>
            </a:r>
          </a:p>
        </p:txBody>
      </p:sp>
      <p:pic>
        <p:nvPicPr>
          <p:cNvPr id="17" name="Espaço Reservado para Imagem 16">
            <a:extLst>
              <a:ext uri="{FF2B5EF4-FFF2-40B4-BE49-F238E27FC236}">
                <a16:creationId xmlns:a16="http://schemas.microsoft.com/office/drawing/2014/main" id="{9280676A-9842-C943-ADA6-AAF820E53F14}"/>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6374321" y="711200"/>
            <a:ext cx="5465762" cy="5465763"/>
          </a:xfrm>
        </p:spPr>
      </p:pic>
      <p:sp>
        <p:nvSpPr>
          <p:cNvPr id="2" name="Title 1"/>
          <p:cNvSpPr>
            <a:spLocks noGrp="1"/>
          </p:cNvSpPr>
          <p:nvPr>
            <p:ph type="title"/>
          </p:nvPr>
        </p:nvSpPr>
        <p:spPr>
          <a:xfrm>
            <a:off x="187326" y="310896"/>
            <a:ext cx="5573394" cy="733925"/>
          </a:xfrm>
        </p:spPr>
        <p:txBody>
          <a:bodyPr>
            <a:normAutofit fontScale="90000"/>
          </a:bodyPr>
          <a:lstStyle/>
          <a:p>
            <a:r>
              <a:rPr lang="es-ES_tradnl" dirty="0"/>
              <a:t>Conexiones</a:t>
            </a:r>
            <a:endParaRPr lang="en-US" dirty="0"/>
          </a:p>
        </p:txBody>
      </p:sp>
    </p:spTree>
    <p:extLst>
      <p:ext uri="{BB962C8B-B14F-4D97-AF65-F5344CB8AC3E}">
        <p14:creationId xmlns:p14="http://schemas.microsoft.com/office/powerpoint/2010/main" val="66530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4950" y="484188"/>
            <a:ext cx="6267450" cy="1143000"/>
          </a:xfrm>
        </p:spPr>
        <p:txBody>
          <a:bodyPr>
            <a:normAutofit/>
          </a:bodyPr>
          <a:lstStyle/>
          <a:p>
            <a:r>
              <a:rPr lang="es-ES_tradnl" dirty="0"/>
              <a:t>Cambie su mente</a:t>
            </a:r>
            <a:endParaRPr lang="en-US" dirty="0"/>
          </a:p>
        </p:txBody>
      </p:sp>
      <p:sp>
        <p:nvSpPr>
          <p:cNvPr id="3" name="Content Placeholder 2"/>
          <p:cNvSpPr>
            <a:spLocks noGrp="1"/>
          </p:cNvSpPr>
          <p:nvPr>
            <p:ph idx="1"/>
          </p:nvPr>
        </p:nvSpPr>
        <p:spPr>
          <a:xfrm>
            <a:off x="5314950" y="2019300"/>
            <a:ext cx="6267450" cy="4106864"/>
          </a:xfrm>
        </p:spPr>
        <p:txBody>
          <a:bodyPr>
            <a:noAutofit/>
          </a:bodyPr>
          <a:lstStyle/>
          <a:p>
            <a:r>
              <a:rPr lang="es-ES_tradnl" dirty="0"/>
              <a:t>Consideraremos algunas verdades bíblicas que nos pueden ayudar a tener control sobre nuestra actividad mental al permitir que Cristo asuma el control de nuestra mente.</a:t>
            </a:r>
            <a:endParaRPr lang="pt-BR" dirty="0"/>
          </a:p>
          <a:p>
            <a:endParaRPr lang="en-US" dirty="0"/>
          </a:p>
        </p:txBody>
      </p:sp>
      <p:pic>
        <p:nvPicPr>
          <p:cNvPr id="10" name="Espaço Reservado para Imagem 9">
            <a:extLst>
              <a:ext uri="{FF2B5EF4-FFF2-40B4-BE49-F238E27FC236}">
                <a16:creationId xmlns:a16="http://schemas.microsoft.com/office/drawing/2014/main" id="{A48E1C89-9222-1143-A8B7-5F6C7A3E3E53}"/>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t="63" b="63"/>
          <a:stretch/>
        </p:blipFill>
        <p:spPr>
          <a:xfrm>
            <a:off x="0" y="139733"/>
            <a:ext cx="5060217" cy="6578534"/>
          </a:xfrm>
        </p:spPr>
      </p:pic>
    </p:spTree>
    <p:extLst>
      <p:ext uri="{BB962C8B-B14F-4D97-AF65-F5344CB8AC3E}">
        <p14:creationId xmlns:p14="http://schemas.microsoft.com/office/powerpoint/2010/main" val="3487434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9550" y="585788"/>
            <a:ext cx="6664325" cy="1143000"/>
          </a:xfrm>
        </p:spPr>
        <p:txBody>
          <a:bodyPr>
            <a:noAutofit/>
          </a:bodyPr>
          <a:lstStyle/>
          <a:p>
            <a:r>
              <a:rPr lang="es-ES_tradnl" dirty="0"/>
              <a:t>Pensamientos: la raíz del comportamiento</a:t>
            </a:r>
            <a:endParaRPr lang="pt-BR" dirty="0"/>
          </a:p>
        </p:txBody>
      </p:sp>
      <p:sp>
        <p:nvSpPr>
          <p:cNvPr id="3" name="Content Placeholder 2"/>
          <p:cNvSpPr>
            <a:spLocks noGrp="1"/>
          </p:cNvSpPr>
          <p:nvPr>
            <p:ph idx="1"/>
          </p:nvPr>
        </p:nvSpPr>
        <p:spPr>
          <a:xfrm>
            <a:off x="5883964" y="2019300"/>
            <a:ext cx="5698435" cy="4106864"/>
          </a:xfrm>
        </p:spPr>
        <p:txBody>
          <a:bodyPr>
            <a:normAutofit/>
          </a:bodyPr>
          <a:lstStyle/>
          <a:p>
            <a:r>
              <a:rPr lang="es-ES_tradnl" dirty="0"/>
              <a:t>Lea Marcos 7:21-23 y Lucas 6:45. ¿Qué dicen estos textos sobre la importancia de controlar, no solo nuestras acciones y palabras, sino también nuestros pensamientos? </a:t>
            </a:r>
          </a:p>
        </p:txBody>
      </p:sp>
      <p:pic>
        <p:nvPicPr>
          <p:cNvPr id="9" name="Espaço Reservado para Imagem 8">
            <a:extLst>
              <a:ext uri="{FF2B5EF4-FFF2-40B4-BE49-F238E27FC236}">
                <a16:creationId xmlns:a16="http://schemas.microsoft.com/office/drawing/2014/main" id="{2E25814A-3710-7645-A37E-9E8F53121027}"/>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238539" y="711202"/>
            <a:ext cx="5414962" cy="5414962"/>
          </a:xfrm>
        </p:spPr>
      </p:pic>
    </p:spTree>
    <p:extLst>
      <p:ext uri="{BB962C8B-B14F-4D97-AF65-F5344CB8AC3E}">
        <p14:creationId xmlns:p14="http://schemas.microsoft.com/office/powerpoint/2010/main" val="2747363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esson 1 - Emotions_Portuguese_revis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11F042F-5DF9-974D-9F81-CA4561B7730A}">
  <we:reference id="wa104379997" version="2.0.0.0" store="pt-BR" storeType="OMEX"/>
  <we:alternateReferences>
    <we:reference id="WA104379997" version="2.0.0.0"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d66254c-b8c0-4e16-9669-44d49c614d61" xsi:nil="true"/>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86ADF4EE-9953-486B-9916-0053DB749054}"/>
</file>

<file path=customXml/itemProps2.xml><?xml version="1.0" encoding="utf-8"?>
<ds:datastoreItem xmlns:ds="http://schemas.openxmlformats.org/officeDocument/2006/customXml" ds:itemID="{763A4A5D-6D6C-4535-A606-F3BD0F40BC3C}"/>
</file>

<file path=customXml/itemProps3.xml><?xml version="1.0" encoding="utf-8"?>
<ds:datastoreItem xmlns:ds="http://schemas.openxmlformats.org/officeDocument/2006/customXml" ds:itemID="{4846B5C7-71C3-49CE-9C58-F37C08FD7BE7}"/>
</file>

<file path=docProps/app.xml><?xml version="1.0" encoding="utf-8"?>
<Properties xmlns="http://schemas.openxmlformats.org/officeDocument/2006/extended-properties" xmlns:vt="http://schemas.openxmlformats.org/officeDocument/2006/docPropsVTypes">
  <Template>leccíon 3 - el estres</Template>
  <TotalTime>1436</TotalTime>
  <Words>4316</Words>
  <Application>Microsoft Macintosh PowerPoint</Application>
  <PresentationFormat>Widescreen</PresentationFormat>
  <Paragraphs>173</Paragraphs>
  <Slides>31</Slides>
  <Notes>30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31</vt:i4>
      </vt:variant>
    </vt:vector>
  </HeadingPairs>
  <TitlesOfParts>
    <vt:vector size="36" baseType="lpstr">
      <vt:lpstr>Adobe Caslon Pro Bold</vt:lpstr>
      <vt:lpstr>Arial</vt:lpstr>
      <vt:lpstr>Calibri</vt:lpstr>
      <vt:lpstr>Corbel</vt:lpstr>
      <vt:lpstr>Lesson 1 - Emotions_Portuguese_revisada</vt:lpstr>
      <vt:lpstr>Apresentação do PowerPoint</vt:lpstr>
      <vt:lpstr>Lección|6</vt:lpstr>
      <vt:lpstr>(Filipenses 4:8, NVI)</vt:lpstr>
      <vt:lpstr>Terapia Cognitivo-Comportamental (TCC)</vt:lpstr>
      <vt:lpstr>Depresión</vt:lpstr>
      <vt:lpstr>Comportamiento</vt:lpstr>
      <vt:lpstr>Conexiones</vt:lpstr>
      <vt:lpstr>Cambie su mente</vt:lpstr>
      <vt:lpstr>Pensamientos: la raíz del comportamiento</vt:lpstr>
      <vt:lpstr>Apresentação do PowerPoint</vt:lpstr>
      <vt:lpstr>Apresentação do PowerPoint</vt:lpstr>
      <vt:lpstr>Apresentação do PowerPoint</vt:lpstr>
      <vt:lpstr>Pensamientos como una  Fuente de Angustia</vt:lpstr>
      <vt:lpstr>Apresentação do PowerPoint</vt:lpstr>
      <vt:lpstr>Apresentação do PowerPoint</vt:lpstr>
      <vt:lpstr>Reflexione</vt:lpstr>
      <vt:lpstr>Elena G. White, Obreros evangélicos, p. 492.</vt:lpstr>
      <vt:lpstr>Mente Sincera</vt:lpstr>
      <vt:lpstr>Mente Sincera</vt:lpstr>
      <vt:lpstr>Apresentação do PowerPoint</vt:lpstr>
      <vt:lpstr>Apresentação do PowerPoint</vt:lpstr>
      <vt:lpstr>Os Pensamentos do Nosso Coração</vt:lpstr>
      <vt:lpstr>Apresentação do PowerPoint</vt:lpstr>
      <vt:lpstr>Apresentação do PowerPoint</vt:lpstr>
      <vt:lpstr>Apresentação do PowerPoint</vt:lpstr>
      <vt:lpstr>A Paz de Cristo  em Nosso Coração</vt:lpstr>
      <vt:lpstr>Apresentação do PowerPoint</vt:lpstr>
      <vt:lpstr>Apresentação do PowerPoint</vt:lpstr>
      <vt:lpstr>Apresentação do PowerPoint</vt:lpstr>
      <vt:lpstr>(Filipenses 4:8, NVI)</vt:lpstr>
      <vt:lpstr>Apresentação do PowerPoint</vt:lpstr>
    </vt:vector>
  </TitlesOfParts>
  <Company>7th Day Adventist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6 GOOD THINKING</dc:title>
  <dc:creator>Raquel Arrais</dc:creator>
  <cp:lastModifiedBy>marcos aurelio gularte de castro</cp:lastModifiedBy>
  <cp:revision>69</cp:revision>
  <dcterms:created xsi:type="dcterms:W3CDTF">2014-03-06T23:11:53Z</dcterms:created>
  <dcterms:modified xsi:type="dcterms:W3CDTF">2020-12-21T13:07:13Z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4744400.00000000</vt:lpwstr>
  </property>
  <property fmtid="{D5CDD505-2E9C-101B-9397-08002B2CF9AE}" pid="3" name="ContentTypeId">
    <vt:lpwstr>0x010100624F9E3DF7FBAB4A9A6D824FE11CA10C</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